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147482785" r:id="rId5"/>
    <p:sldId id="214748278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141E9-71B6-442F-B021-6BD5803D140B}" type="datetimeFigureOut">
              <a:t>14.05.2025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7081-8E7C-43B0-9F3B-C3B8ED66D2F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187B-926E-E4BE-0765-2A22B9CC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EFC657-95B5-1B96-BCEB-948989F12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5E3E24C-F4E8-81BC-99C9-4661D9505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F0DBB7-E288-6C8E-391C-A9A99C188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3489-7AD0-438B-B826-56D971FF8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65ABEF8-A39A-977F-A4B4-4823499042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5ABEF8-A39A-977F-A4B4-48234990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13DC13A2-F4D1-C4B3-78A2-38D57E9A263F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D0F7174-5E78-DDC4-93E2-920E6C9C153D}"/>
              </a:ext>
            </a:extLst>
          </p:cNvPr>
          <p:cNvSpPr>
            <a:spLocks/>
          </p:cNvSpPr>
          <p:nvPr userDrawn="1"/>
        </p:nvSpPr>
        <p:spPr bwMode="gray">
          <a:xfrm>
            <a:off x="2135560" y="638175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" name="Grafik 19">
            <a:extLst>
              <a:ext uri="{FF2B5EF4-FFF2-40B4-BE49-F238E27FC236}">
                <a16:creationId xmlns:a16="http://schemas.microsoft.com/office/drawing/2014/main" id="{AC954E7C-1A51-8F00-8275-C32D0424A75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188315" y="3145643"/>
            <a:ext cx="3815370" cy="566714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8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bg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black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black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black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9345A89D-073E-A230-5566-D84B8E3093ED}"/>
              </a:ext>
            </a:extLst>
          </p:cNvPr>
          <p:cNvSpPr>
            <a:spLocks/>
          </p:cNvSpPr>
          <p:nvPr userDrawn="1"/>
        </p:nvSpPr>
        <p:spPr bwMode="inv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1244674" y="3182779"/>
            <a:ext cx="571426" cy="492443"/>
          </a:xfrm>
        </p:spPr>
        <p:txBody>
          <a:bodyPr anchor="ctr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121564" y="3182779"/>
            <a:ext cx="7934876" cy="492443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346472-EC62-853E-1944-E8C7AF3867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4422D3-1026-F8ED-19CF-A4FD9C1009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Grafik 19">
            <a:extLst>
              <a:ext uri="{FF2B5EF4-FFF2-40B4-BE49-F238E27FC236}">
                <a16:creationId xmlns:a16="http://schemas.microsoft.com/office/drawing/2014/main" id="{7612D86E-577C-BC0A-FFDA-5B3EACF92690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bg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9345A89D-073E-A230-5566-D84B8E3093ED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244674" y="3182779"/>
            <a:ext cx="571426" cy="492443"/>
          </a:xfrm>
        </p:spPr>
        <p:txBody>
          <a:bodyPr anchor="ctr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21564" y="3182779"/>
            <a:ext cx="7934876" cy="492443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BED4B0-9435-043B-D760-4447475CB0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A16C38-60C2-1111-B98D-C4872B3312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Grafik 19">
            <a:extLst>
              <a:ext uri="{FF2B5EF4-FFF2-40B4-BE49-F238E27FC236}">
                <a16:creationId xmlns:a16="http://schemas.microsoft.com/office/drawing/2014/main" id="{AFB97A74-73D8-3ACF-377A-68E3ECC9B25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D520069-3AB8-5786-3358-0C005CECD0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520069-3AB8-5786-3358-0C005CECD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01A396-F3A9-3FB8-8F84-88126496F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5" y="1330881"/>
            <a:ext cx="10801350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subheadline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2133600"/>
            <a:ext cx="10801350" cy="3995738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DED87-C4FA-641C-FF4A-6C333D05EF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5C76495-DF86-F1A8-3900-AE841A7E9D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D520069-3AB8-5786-3358-0C005CECD0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520069-3AB8-5786-3358-0C005CECD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1700213"/>
            <a:ext cx="10801350" cy="4429125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F45634-D384-D53D-CCB4-4E7EE3617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7ACCD-5FBE-0F6E-8AFC-698B07E845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6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12FAE2A-D400-25B0-BF8F-06CEB75C0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2FAE2A-D400-25B0-BF8F-06CEB75C0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1700213"/>
            <a:ext cx="5221288" cy="4429125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D2B2D5-DB51-7E63-181A-4FB02ED09472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275389" y="1700213"/>
            <a:ext cx="5221288" cy="4429125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25716D-31C7-5F5C-AA21-03B3327264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E2C87E3-42AF-7845-E279-E77BF11A9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0DB618F-6462-53C7-1CB5-396E01890F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DB618F-6462-53C7-1CB5-396E01890F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1700213"/>
            <a:ext cx="3360450" cy="44291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D2B2D5-DB51-7E63-181A-4FB02ED09472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15775" y="1700213"/>
            <a:ext cx="3360450" cy="44291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E9FEFA-9563-6B00-44BF-EC7AF4EA844A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136225" y="1700213"/>
            <a:ext cx="3360450" cy="44291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AA580C-F2B9-48DF-EF8B-5D51BDD515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D917B5-B579-4CB6-B44D-1EC744112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2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0B262C-F30B-E957-50D0-FECC3A15CF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0B262C-F30B-E957-50D0-FECC3A15CF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D23FAD-E720-B1B8-1FCE-68D45AF84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361358-2A26-385B-5B4D-0A9416B9A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4B28499-03FE-FD70-1760-B81CBD7619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B28499-03FE-FD70-1760-B81CBD76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CA85490-9444-0836-06FC-E53603A1B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695325" y="1709738"/>
            <a:ext cx="10801350" cy="1569660"/>
          </a:xfrm>
        </p:spPr>
        <p:txBody>
          <a:bodyPr vert="horz" anchor="t">
            <a:noAutofit/>
          </a:bodyPr>
          <a:lstStyle>
            <a:lvl1pPr rtl="0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“quotes can be edited</a:t>
            </a:r>
            <a:br>
              <a:rPr lang="en-US"/>
            </a:br>
            <a:r>
              <a:rPr lang="en-US"/>
              <a:t>over here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A30F92-35B4-651A-318E-0A9575B22963}"/>
              </a:ext>
            </a:extLst>
          </p:cNvPr>
          <p:cNvSpPr>
            <a:spLocks/>
          </p:cNvSpPr>
          <p:nvPr userDrawn="1"/>
        </p:nvSpPr>
        <p:spPr bwMode="invGray">
          <a:xfrm>
            <a:off x="267148" y="407194"/>
            <a:ext cx="191191" cy="28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DC9E72-3180-BBFC-69AA-5BE7CF8BEA5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bg1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FFAD15CE-F5CF-3BD1-C922-C0CFC8DF8E0F}"/>
                </a:ext>
              </a:extLst>
            </p:cNvPr>
            <p:cNvSpPr/>
            <p:nvPr/>
          </p:nvSpPr>
          <p:spPr bwMode="black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6FF44B4-37E6-EDD4-4D2B-8D08364C2D8D}"/>
                </a:ext>
              </a:extLst>
            </p:cNvPr>
            <p:cNvSpPr/>
            <p:nvPr/>
          </p:nvSpPr>
          <p:spPr bwMode="black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1BD6918-D779-E7EA-85A5-48A6D14956FA}"/>
                </a:ext>
              </a:extLst>
            </p:cNvPr>
            <p:cNvSpPr/>
            <p:nvPr/>
          </p:nvSpPr>
          <p:spPr bwMode="black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87E995-31A6-A918-B2EB-30875C4A32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4590255"/>
            <a:ext cx="4078694" cy="746903"/>
          </a:xfrm>
          <a:solidFill>
            <a:schemeClr val="accent2"/>
          </a:solidFill>
        </p:spPr>
        <p:txBody>
          <a:bodyPr lIns="144000" tIns="108000" rIns="144000" bIns="144000">
            <a:noAutofit/>
          </a:bodyPr>
          <a:lstStyle>
            <a:lvl1pPr marL="0" indent="0" rtl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Name and title of the quoted person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0D48C1-40C9-59AB-13CF-5831D06B13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E4EA39-7D18-9962-BBC9-4920539790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Grafik 19">
            <a:extLst>
              <a:ext uri="{FF2B5EF4-FFF2-40B4-BE49-F238E27FC236}">
                <a16:creationId xmlns:a16="http://schemas.microsoft.com/office/drawing/2014/main" id="{239B330F-1941-98B8-9606-56275B043895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bg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4B28499-03FE-FD70-1760-B81CBD7619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B28499-03FE-FD70-1760-B81CBD76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D469FA9-3EF7-395E-A9E0-C56FF47033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" y="0"/>
            <a:ext cx="12191999" cy="6858000"/>
          </a:xfrm>
          <a:custGeom>
            <a:avLst/>
            <a:gdLst>
              <a:gd name="connsiteX0" fmla="*/ 10510603 w 12191999"/>
              <a:gd name="connsiteY0" fmla="*/ 6557910 h 6858000"/>
              <a:gd name="connsiteX1" fmla="*/ 10523041 w 12191999"/>
              <a:gd name="connsiteY1" fmla="*/ 6574349 h 6858000"/>
              <a:gd name="connsiteX2" fmla="*/ 10510603 w 12191999"/>
              <a:gd name="connsiteY2" fmla="*/ 6590788 h 6858000"/>
              <a:gd name="connsiteX3" fmla="*/ 10498165 w 12191999"/>
              <a:gd name="connsiteY3" fmla="*/ 6574349 h 6858000"/>
              <a:gd name="connsiteX4" fmla="*/ 10510603 w 12191999"/>
              <a:gd name="connsiteY4" fmla="*/ 6557910 h 6858000"/>
              <a:gd name="connsiteX5" fmla="*/ 10670114 w 12191999"/>
              <a:gd name="connsiteY5" fmla="*/ 6557871 h 6858000"/>
              <a:gd name="connsiteX6" fmla="*/ 10683490 w 12191999"/>
              <a:gd name="connsiteY6" fmla="*/ 6574415 h 6858000"/>
              <a:gd name="connsiteX7" fmla="*/ 10670114 w 12191999"/>
              <a:gd name="connsiteY7" fmla="*/ 6590958 h 6858000"/>
              <a:gd name="connsiteX8" fmla="*/ 10656738 w 12191999"/>
              <a:gd name="connsiteY8" fmla="*/ 6574415 h 6858000"/>
              <a:gd name="connsiteX9" fmla="*/ 10670114 w 12191999"/>
              <a:gd name="connsiteY9" fmla="*/ 6557871 h 6858000"/>
              <a:gd name="connsiteX10" fmla="*/ 10412677 w 12191999"/>
              <a:gd name="connsiteY10" fmla="*/ 6557871 h 6858000"/>
              <a:gd name="connsiteX11" fmla="*/ 10426053 w 12191999"/>
              <a:gd name="connsiteY11" fmla="*/ 6574415 h 6858000"/>
              <a:gd name="connsiteX12" fmla="*/ 10412677 w 12191999"/>
              <a:gd name="connsiteY12" fmla="*/ 6590958 h 6858000"/>
              <a:gd name="connsiteX13" fmla="*/ 10399300 w 12191999"/>
              <a:gd name="connsiteY13" fmla="*/ 6574415 h 6858000"/>
              <a:gd name="connsiteX14" fmla="*/ 10412677 w 12191999"/>
              <a:gd name="connsiteY14" fmla="*/ 6557871 h 6858000"/>
              <a:gd name="connsiteX15" fmla="*/ 10980107 w 12191999"/>
              <a:gd name="connsiteY15" fmla="*/ 6557717 h 6858000"/>
              <a:gd name="connsiteX16" fmla="*/ 10992545 w 12191999"/>
              <a:gd name="connsiteY16" fmla="*/ 6569941 h 6858000"/>
              <a:gd name="connsiteX17" fmla="*/ 10967181 w 12191999"/>
              <a:gd name="connsiteY17" fmla="*/ 6569941 h 6858000"/>
              <a:gd name="connsiteX18" fmla="*/ 10980107 w 12191999"/>
              <a:gd name="connsiteY18" fmla="*/ 6557717 h 6858000"/>
              <a:gd name="connsiteX19" fmla="*/ 10793849 w 12191999"/>
              <a:gd name="connsiteY19" fmla="*/ 6557717 h 6858000"/>
              <a:gd name="connsiteX20" fmla="*/ 10806287 w 12191999"/>
              <a:gd name="connsiteY20" fmla="*/ 6569941 h 6858000"/>
              <a:gd name="connsiteX21" fmla="*/ 10780923 w 12191999"/>
              <a:gd name="connsiteY21" fmla="*/ 6569941 h 6858000"/>
              <a:gd name="connsiteX22" fmla="*/ 10793849 w 12191999"/>
              <a:gd name="connsiteY22" fmla="*/ 6557717 h 6858000"/>
              <a:gd name="connsiteX23" fmla="*/ 10441570 w 12191999"/>
              <a:gd name="connsiteY23" fmla="*/ 6552113 h 6858000"/>
              <a:gd name="connsiteX24" fmla="*/ 10441570 w 12191999"/>
              <a:gd name="connsiteY24" fmla="*/ 6582999 h 6858000"/>
              <a:gd name="connsiteX25" fmla="*/ 10456445 w 12191999"/>
              <a:gd name="connsiteY25" fmla="*/ 6597940 h 6858000"/>
              <a:gd name="connsiteX26" fmla="*/ 10471149 w 12191999"/>
              <a:gd name="connsiteY26" fmla="*/ 6591134 h 6858000"/>
              <a:gd name="connsiteX27" fmla="*/ 10471319 w 12191999"/>
              <a:gd name="connsiteY27" fmla="*/ 6591134 h 6858000"/>
              <a:gd name="connsiteX28" fmla="*/ 10471319 w 12191999"/>
              <a:gd name="connsiteY28" fmla="*/ 6596721 h 6858000"/>
              <a:gd name="connsiteX29" fmla="*/ 10479882 w 12191999"/>
              <a:gd name="connsiteY29" fmla="*/ 6596721 h 6858000"/>
              <a:gd name="connsiteX30" fmla="*/ 10479882 w 12191999"/>
              <a:gd name="connsiteY30" fmla="*/ 6552113 h 6858000"/>
              <a:gd name="connsiteX31" fmla="*/ 10471319 w 12191999"/>
              <a:gd name="connsiteY31" fmla="*/ 6552113 h 6858000"/>
              <a:gd name="connsiteX32" fmla="*/ 10471319 w 12191999"/>
              <a:gd name="connsiteY32" fmla="*/ 6579514 h 6858000"/>
              <a:gd name="connsiteX33" fmla="*/ 10471325 w 12191999"/>
              <a:gd name="connsiteY33" fmla="*/ 6579508 h 6858000"/>
              <a:gd name="connsiteX34" fmla="*/ 10459271 w 12191999"/>
              <a:gd name="connsiteY34" fmla="*/ 6590683 h 6858000"/>
              <a:gd name="connsiteX35" fmla="*/ 10459249 w 12191999"/>
              <a:gd name="connsiteY35" fmla="*/ 6590705 h 6858000"/>
              <a:gd name="connsiteX36" fmla="*/ 10450237 w 12191999"/>
              <a:gd name="connsiteY36" fmla="*/ 6580622 h 6858000"/>
              <a:gd name="connsiteX37" fmla="*/ 10450237 w 12191999"/>
              <a:gd name="connsiteY37" fmla="*/ 6552113 h 6858000"/>
              <a:gd name="connsiteX38" fmla="*/ 10895903 w 12191999"/>
              <a:gd name="connsiteY38" fmla="*/ 6552047 h 6858000"/>
              <a:gd name="connsiteX39" fmla="*/ 10895903 w 12191999"/>
              <a:gd name="connsiteY39" fmla="*/ 6596655 h 6858000"/>
              <a:gd name="connsiteX40" fmla="*/ 10904466 w 12191999"/>
              <a:gd name="connsiteY40" fmla="*/ 6596655 h 6858000"/>
              <a:gd name="connsiteX41" fmla="*/ 10904466 w 12191999"/>
              <a:gd name="connsiteY41" fmla="*/ 6552047 h 6858000"/>
              <a:gd name="connsiteX42" fmla="*/ 10849391 w 12191999"/>
              <a:gd name="connsiteY42" fmla="*/ 6552047 h 6858000"/>
              <a:gd name="connsiteX43" fmla="*/ 10865314 w 12191999"/>
              <a:gd name="connsiteY43" fmla="*/ 6596655 h 6858000"/>
              <a:gd name="connsiteX44" fmla="*/ 10874925 w 12191999"/>
              <a:gd name="connsiteY44" fmla="*/ 6596655 h 6858000"/>
              <a:gd name="connsiteX45" fmla="*/ 10890848 w 12191999"/>
              <a:gd name="connsiteY45" fmla="*/ 6552047 h 6858000"/>
              <a:gd name="connsiteX46" fmla="*/ 10881835 w 12191999"/>
              <a:gd name="connsiteY46" fmla="*/ 6552047 h 6858000"/>
              <a:gd name="connsiteX47" fmla="*/ 10870407 w 12191999"/>
              <a:gd name="connsiteY47" fmla="*/ 6587857 h 6858000"/>
              <a:gd name="connsiteX48" fmla="*/ 10870243 w 12191999"/>
              <a:gd name="connsiteY48" fmla="*/ 6587857 h 6858000"/>
              <a:gd name="connsiteX49" fmla="*/ 10858639 w 12191999"/>
              <a:gd name="connsiteY49" fmla="*/ 6552047 h 6858000"/>
              <a:gd name="connsiteX50" fmla="*/ 10843166 w 12191999"/>
              <a:gd name="connsiteY50" fmla="*/ 6550999 h 6858000"/>
              <a:gd name="connsiteX51" fmla="*/ 10831179 w 12191999"/>
              <a:gd name="connsiteY51" fmla="*/ 6560522 h 6858000"/>
              <a:gd name="connsiteX52" fmla="*/ 10831009 w 12191999"/>
              <a:gd name="connsiteY52" fmla="*/ 6560522 h 6858000"/>
              <a:gd name="connsiteX53" fmla="*/ 10831009 w 12191999"/>
              <a:gd name="connsiteY53" fmla="*/ 6552047 h 6858000"/>
              <a:gd name="connsiteX54" fmla="*/ 10822446 w 12191999"/>
              <a:gd name="connsiteY54" fmla="*/ 6552047 h 6858000"/>
              <a:gd name="connsiteX55" fmla="*/ 10822446 w 12191999"/>
              <a:gd name="connsiteY55" fmla="*/ 6596655 h 6858000"/>
              <a:gd name="connsiteX56" fmla="*/ 10831009 w 12191999"/>
              <a:gd name="connsiteY56" fmla="*/ 6596655 h 6858000"/>
              <a:gd name="connsiteX57" fmla="*/ 10831009 w 12191999"/>
              <a:gd name="connsiteY57" fmla="*/ 6573580 h 6858000"/>
              <a:gd name="connsiteX58" fmla="*/ 10844385 w 12191999"/>
              <a:gd name="connsiteY58" fmla="*/ 6559238 h 6858000"/>
              <a:gd name="connsiteX59" fmla="*/ 10847256 w 12191999"/>
              <a:gd name="connsiteY59" fmla="*/ 6559518 h 6858000"/>
              <a:gd name="connsiteX60" fmla="*/ 10847256 w 12191999"/>
              <a:gd name="connsiteY60" fmla="*/ 6551279 h 6858000"/>
              <a:gd name="connsiteX61" fmla="*/ 10843166 w 12191999"/>
              <a:gd name="connsiteY61" fmla="*/ 6550999 h 6858000"/>
              <a:gd name="connsiteX62" fmla="*/ 10384376 w 12191999"/>
              <a:gd name="connsiteY62" fmla="*/ 6550999 h 6858000"/>
              <a:gd name="connsiteX63" fmla="*/ 10372389 w 12191999"/>
              <a:gd name="connsiteY63" fmla="*/ 6560522 h 6858000"/>
              <a:gd name="connsiteX64" fmla="*/ 10372218 w 12191999"/>
              <a:gd name="connsiteY64" fmla="*/ 6560522 h 6858000"/>
              <a:gd name="connsiteX65" fmla="*/ 10372218 w 12191999"/>
              <a:gd name="connsiteY65" fmla="*/ 6552047 h 6858000"/>
              <a:gd name="connsiteX66" fmla="*/ 10363656 w 12191999"/>
              <a:gd name="connsiteY66" fmla="*/ 6552047 h 6858000"/>
              <a:gd name="connsiteX67" fmla="*/ 10363656 w 12191999"/>
              <a:gd name="connsiteY67" fmla="*/ 6596655 h 6858000"/>
              <a:gd name="connsiteX68" fmla="*/ 10372218 w 12191999"/>
              <a:gd name="connsiteY68" fmla="*/ 6596655 h 6858000"/>
              <a:gd name="connsiteX69" fmla="*/ 10372218 w 12191999"/>
              <a:gd name="connsiteY69" fmla="*/ 6573580 h 6858000"/>
              <a:gd name="connsiteX70" fmla="*/ 10385595 w 12191999"/>
              <a:gd name="connsiteY70" fmla="*/ 6559238 h 6858000"/>
              <a:gd name="connsiteX71" fmla="*/ 10388465 w 12191999"/>
              <a:gd name="connsiteY71" fmla="*/ 6559518 h 6858000"/>
              <a:gd name="connsiteX72" fmla="*/ 10388465 w 12191999"/>
              <a:gd name="connsiteY72" fmla="*/ 6551279 h 6858000"/>
              <a:gd name="connsiteX73" fmla="*/ 10384376 w 12191999"/>
              <a:gd name="connsiteY73" fmla="*/ 6550999 h 6858000"/>
              <a:gd name="connsiteX74" fmla="*/ 10933315 w 12191999"/>
              <a:gd name="connsiteY74" fmla="*/ 6550785 h 6858000"/>
              <a:gd name="connsiteX75" fmla="*/ 10911480 w 12191999"/>
              <a:gd name="connsiteY75" fmla="*/ 6574415 h 6858000"/>
              <a:gd name="connsiteX76" fmla="*/ 10933419 w 12191999"/>
              <a:gd name="connsiteY76" fmla="*/ 6598044 h 6858000"/>
              <a:gd name="connsiteX77" fmla="*/ 10953432 w 12191999"/>
              <a:gd name="connsiteY77" fmla="*/ 6580172 h 6858000"/>
              <a:gd name="connsiteX78" fmla="*/ 10944529 w 12191999"/>
              <a:gd name="connsiteY78" fmla="*/ 6580172 h 6858000"/>
              <a:gd name="connsiteX79" fmla="*/ 10933353 w 12191999"/>
              <a:gd name="connsiteY79" fmla="*/ 6590854 h 6858000"/>
              <a:gd name="connsiteX80" fmla="*/ 10920427 w 12191999"/>
              <a:gd name="connsiteY80" fmla="*/ 6574415 h 6858000"/>
              <a:gd name="connsiteX81" fmla="*/ 10933353 w 12191999"/>
              <a:gd name="connsiteY81" fmla="*/ 6557871 h 6858000"/>
              <a:gd name="connsiteX82" fmla="*/ 10933359 w 12191999"/>
              <a:gd name="connsiteY82" fmla="*/ 6557871 h 6858000"/>
              <a:gd name="connsiteX83" fmla="*/ 10944534 w 12191999"/>
              <a:gd name="connsiteY83" fmla="*/ 6568272 h 6858000"/>
              <a:gd name="connsiteX84" fmla="*/ 10953437 w 12191999"/>
              <a:gd name="connsiteY84" fmla="*/ 6568272 h 6858000"/>
              <a:gd name="connsiteX85" fmla="*/ 10933315 w 12191999"/>
              <a:gd name="connsiteY85" fmla="*/ 6550785 h 6858000"/>
              <a:gd name="connsiteX86" fmla="*/ 11023875 w 12191999"/>
              <a:gd name="connsiteY86" fmla="*/ 6550779 h 6858000"/>
              <a:gd name="connsiteX87" fmla="*/ 11006860 w 12191999"/>
              <a:gd name="connsiteY87" fmla="*/ 6563623 h 6858000"/>
              <a:gd name="connsiteX88" fmla="*/ 11023557 w 12191999"/>
              <a:gd name="connsiteY88" fmla="*/ 6577022 h 6858000"/>
              <a:gd name="connsiteX89" fmla="*/ 11035265 w 12191999"/>
              <a:gd name="connsiteY89" fmla="*/ 6584426 h 6858000"/>
              <a:gd name="connsiteX90" fmla="*/ 11025764 w 12191999"/>
              <a:gd name="connsiteY90" fmla="*/ 6591018 h 6858000"/>
              <a:gd name="connsiteX91" fmla="*/ 11013990 w 12191999"/>
              <a:gd name="connsiteY91" fmla="*/ 6581835 h 6858000"/>
              <a:gd name="connsiteX92" fmla="*/ 11005323 w 12191999"/>
              <a:gd name="connsiteY92" fmla="*/ 6581835 h 6858000"/>
              <a:gd name="connsiteX93" fmla="*/ 11025895 w 12191999"/>
              <a:gd name="connsiteY93" fmla="*/ 6597934 h 6858000"/>
              <a:gd name="connsiteX94" fmla="*/ 11044239 w 12191999"/>
              <a:gd name="connsiteY94" fmla="*/ 6584042 h 6858000"/>
              <a:gd name="connsiteX95" fmla="*/ 11044195 w 12191999"/>
              <a:gd name="connsiteY95" fmla="*/ 6584042 h 6858000"/>
              <a:gd name="connsiteX96" fmla="*/ 11044091 w 12191999"/>
              <a:gd name="connsiteY96" fmla="*/ 6584042 h 6858000"/>
              <a:gd name="connsiteX97" fmla="*/ 11044085 w 12191999"/>
              <a:gd name="connsiteY97" fmla="*/ 6584047 h 6858000"/>
              <a:gd name="connsiteX98" fmla="*/ 11027070 w 12191999"/>
              <a:gd name="connsiteY98" fmla="*/ 6569771 h 6858000"/>
              <a:gd name="connsiteX99" fmla="*/ 11015681 w 12191999"/>
              <a:gd name="connsiteY99" fmla="*/ 6563283 h 6858000"/>
              <a:gd name="connsiteX100" fmla="*/ 11023919 w 12191999"/>
              <a:gd name="connsiteY100" fmla="*/ 6557695 h 6858000"/>
              <a:gd name="connsiteX101" fmla="*/ 11033810 w 12191999"/>
              <a:gd name="connsiteY101" fmla="*/ 6565056 h 6858000"/>
              <a:gd name="connsiteX102" fmla="*/ 11042499 w 12191999"/>
              <a:gd name="connsiteY102" fmla="*/ 6565056 h 6858000"/>
              <a:gd name="connsiteX103" fmla="*/ 11023875 w 12191999"/>
              <a:gd name="connsiteY103" fmla="*/ 6550779 h 6858000"/>
              <a:gd name="connsiteX104" fmla="*/ 10511931 w 12191999"/>
              <a:gd name="connsiteY104" fmla="*/ 6550719 h 6858000"/>
              <a:gd name="connsiteX105" fmla="*/ 10498231 w 12191999"/>
              <a:gd name="connsiteY105" fmla="*/ 6557311 h 6858000"/>
              <a:gd name="connsiteX106" fmla="*/ 10498061 w 12191999"/>
              <a:gd name="connsiteY106" fmla="*/ 6557311 h 6858000"/>
              <a:gd name="connsiteX107" fmla="*/ 10498061 w 12191999"/>
              <a:gd name="connsiteY107" fmla="*/ 6552047 h 6858000"/>
              <a:gd name="connsiteX108" fmla="*/ 10489498 w 12191999"/>
              <a:gd name="connsiteY108" fmla="*/ 6552047 h 6858000"/>
              <a:gd name="connsiteX109" fmla="*/ 10489498 w 12191999"/>
              <a:gd name="connsiteY109" fmla="*/ 6612150 h 6858000"/>
              <a:gd name="connsiteX110" fmla="*/ 10498061 w 12191999"/>
              <a:gd name="connsiteY110" fmla="*/ 6612150 h 6858000"/>
              <a:gd name="connsiteX111" fmla="*/ 10498061 w 12191999"/>
              <a:gd name="connsiteY111" fmla="*/ 6591134 h 6858000"/>
              <a:gd name="connsiteX112" fmla="*/ 10498231 w 12191999"/>
              <a:gd name="connsiteY112" fmla="*/ 6591134 h 6858000"/>
              <a:gd name="connsiteX113" fmla="*/ 10511931 w 12191999"/>
              <a:gd name="connsiteY113" fmla="*/ 6597874 h 6858000"/>
              <a:gd name="connsiteX114" fmla="*/ 10531944 w 12191999"/>
              <a:gd name="connsiteY114" fmla="*/ 6574349 h 6858000"/>
              <a:gd name="connsiteX115" fmla="*/ 10511931 w 12191999"/>
              <a:gd name="connsiteY115" fmla="*/ 6550719 h 6858000"/>
              <a:gd name="connsiteX116" fmla="*/ 10602585 w 12191999"/>
              <a:gd name="connsiteY116" fmla="*/ 6550714 h 6858000"/>
              <a:gd name="connsiteX117" fmla="*/ 10602580 w 12191999"/>
              <a:gd name="connsiteY117" fmla="*/ 6550719 h 6858000"/>
              <a:gd name="connsiteX118" fmla="*/ 10587875 w 12191999"/>
              <a:gd name="connsiteY118" fmla="*/ 6557635 h 6858000"/>
              <a:gd name="connsiteX119" fmla="*/ 10587705 w 12191999"/>
              <a:gd name="connsiteY119" fmla="*/ 6557635 h 6858000"/>
              <a:gd name="connsiteX120" fmla="*/ 10587705 w 12191999"/>
              <a:gd name="connsiteY120" fmla="*/ 6552047 h 6858000"/>
              <a:gd name="connsiteX121" fmla="*/ 10579164 w 12191999"/>
              <a:gd name="connsiteY121" fmla="*/ 6552047 h 6858000"/>
              <a:gd name="connsiteX122" fmla="*/ 10579164 w 12191999"/>
              <a:gd name="connsiteY122" fmla="*/ 6596655 h 6858000"/>
              <a:gd name="connsiteX123" fmla="*/ 10587727 w 12191999"/>
              <a:gd name="connsiteY123" fmla="*/ 6596655 h 6858000"/>
              <a:gd name="connsiteX124" fmla="*/ 10587727 w 12191999"/>
              <a:gd name="connsiteY124" fmla="*/ 6569255 h 6858000"/>
              <a:gd name="connsiteX125" fmla="*/ 10599780 w 12191999"/>
              <a:gd name="connsiteY125" fmla="*/ 6558080 h 6858000"/>
              <a:gd name="connsiteX126" fmla="*/ 10608793 w 12191999"/>
              <a:gd name="connsiteY126" fmla="*/ 6568031 h 6858000"/>
              <a:gd name="connsiteX127" fmla="*/ 10608793 w 12191999"/>
              <a:gd name="connsiteY127" fmla="*/ 6596650 h 6858000"/>
              <a:gd name="connsiteX128" fmla="*/ 10617460 w 12191999"/>
              <a:gd name="connsiteY128" fmla="*/ 6596650 h 6858000"/>
              <a:gd name="connsiteX129" fmla="*/ 10617460 w 12191999"/>
              <a:gd name="connsiteY129" fmla="*/ 6565654 h 6858000"/>
              <a:gd name="connsiteX130" fmla="*/ 10602585 w 12191999"/>
              <a:gd name="connsiteY130" fmla="*/ 6550714 h 6858000"/>
              <a:gd name="connsiteX131" fmla="*/ 10980343 w 12191999"/>
              <a:gd name="connsiteY131" fmla="*/ 6550681 h 6858000"/>
              <a:gd name="connsiteX132" fmla="*/ 10958339 w 12191999"/>
              <a:gd name="connsiteY132" fmla="*/ 6574310 h 6858000"/>
              <a:gd name="connsiteX133" fmla="*/ 10958339 w 12191999"/>
              <a:gd name="connsiteY133" fmla="*/ 6574332 h 6858000"/>
              <a:gd name="connsiteX134" fmla="*/ 10980343 w 12191999"/>
              <a:gd name="connsiteY134" fmla="*/ 6598071 h 6858000"/>
              <a:gd name="connsiteX135" fmla="*/ 11000894 w 12191999"/>
              <a:gd name="connsiteY135" fmla="*/ 6583026 h 6858000"/>
              <a:gd name="connsiteX136" fmla="*/ 10992227 w 12191999"/>
              <a:gd name="connsiteY136" fmla="*/ 6583026 h 6858000"/>
              <a:gd name="connsiteX137" fmla="*/ 10980519 w 12191999"/>
              <a:gd name="connsiteY137" fmla="*/ 6591051 h 6858000"/>
              <a:gd name="connsiteX138" fmla="*/ 10967143 w 12191999"/>
              <a:gd name="connsiteY138" fmla="*/ 6576709 h 6858000"/>
              <a:gd name="connsiteX139" fmla="*/ 11001410 w 12191999"/>
              <a:gd name="connsiteY139" fmla="*/ 6576709 h 6858000"/>
              <a:gd name="connsiteX140" fmla="*/ 11001514 w 12191999"/>
              <a:gd name="connsiteY140" fmla="*/ 6573432 h 6858000"/>
              <a:gd name="connsiteX141" fmla="*/ 10980343 w 12191999"/>
              <a:gd name="connsiteY141" fmla="*/ 6550681 h 6858000"/>
              <a:gd name="connsiteX142" fmla="*/ 10794085 w 12191999"/>
              <a:gd name="connsiteY142" fmla="*/ 6550681 h 6858000"/>
              <a:gd name="connsiteX143" fmla="*/ 10772080 w 12191999"/>
              <a:gd name="connsiteY143" fmla="*/ 6574310 h 6858000"/>
              <a:gd name="connsiteX144" fmla="*/ 10772080 w 12191999"/>
              <a:gd name="connsiteY144" fmla="*/ 6574332 h 6858000"/>
              <a:gd name="connsiteX145" fmla="*/ 10794085 w 12191999"/>
              <a:gd name="connsiteY145" fmla="*/ 6598071 h 6858000"/>
              <a:gd name="connsiteX146" fmla="*/ 10814635 w 12191999"/>
              <a:gd name="connsiteY146" fmla="*/ 6583026 h 6858000"/>
              <a:gd name="connsiteX147" fmla="*/ 10805968 w 12191999"/>
              <a:gd name="connsiteY147" fmla="*/ 6583026 h 6858000"/>
              <a:gd name="connsiteX148" fmla="*/ 10794261 w 12191999"/>
              <a:gd name="connsiteY148" fmla="*/ 6591051 h 6858000"/>
              <a:gd name="connsiteX149" fmla="*/ 10780884 w 12191999"/>
              <a:gd name="connsiteY149" fmla="*/ 6576709 h 6858000"/>
              <a:gd name="connsiteX150" fmla="*/ 10815151 w 12191999"/>
              <a:gd name="connsiteY150" fmla="*/ 6576709 h 6858000"/>
              <a:gd name="connsiteX151" fmla="*/ 10815256 w 12191999"/>
              <a:gd name="connsiteY151" fmla="*/ 6573432 h 6858000"/>
              <a:gd name="connsiteX152" fmla="*/ 10794085 w 12191999"/>
              <a:gd name="connsiteY152" fmla="*/ 6550681 h 6858000"/>
              <a:gd name="connsiteX153" fmla="*/ 10670109 w 12191999"/>
              <a:gd name="connsiteY153" fmla="*/ 6550675 h 6858000"/>
              <a:gd name="connsiteX154" fmla="*/ 10647846 w 12191999"/>
              <a:gd name="connsiteY154" fmla="*/ 6574415 h 6858000"/>
              <a:gd name="connsiteX155" fmla="*/ 10670109 w 12191999"/>
              <a:gd name="connsiteY155" fmla="*/ 6598044 h 6858000"/>
              <a:gd name="connsiteX156" fmla="*/ 10692393 w 12191999"/>
              <a:gd name="connsiteY156" fmla="*/ 6574305 h 6858000"/>
              <a:gd name="connsiteX157" fmla="*/ 10670109 w 12191999"/>
              <a:gd name="connsiteY157" fmla="*/ 6550675 h 6858000"/>
              <a:gd name="connsiteX158" fmla="*/ 10412671 w 12191999"/>
              <a:gd name="connsiteY158" fmla="*/ 6550675 h 6858000"/>
              <a:gd name="connsiteX159" fmla="*/ 10390387 w 12191999"/>
              <a:gd name="connsiteY159" fmla="*/ 6574415 h 6858000"/>
              <a:gd name="connsiteX160" fmla="*/ 10412671 w 12191999"/>
              <a:gd name="connsiteY160" fmla="*/ 6598044 h 6858000"/>
              <a:gd name="connsiteX161" fmla="*/ 10434956 w 12191999"/>
              <a:gd name="connsiteY161" fmla="*/ 6574305 h 6858000"/>
              <a:gd name="connsiteX162" fmla="*/ 10412671 w 12191999"/>
              <a:gd name="connsiteY162" fmla="*/ 6550675 h 6858000"/>
              <a:gd name="connsiteX163" fmla="*/ 10895283 w 12191999"/>
              <a:gd name="connsiteY163" fmla="*/ 6534840 h 6858000"/>
              <a:gd name="connsiteX164" fmla="*/ 10895283 w 12191999"/>
              <a:gd name="connsiteY164" fmla="*/ 6544127 h 6858000"/>
              <a:gd name="connsiteX165" fmla="*/ 10904960 w 12191999"/>
              <a:gd name="connsiteY165" fmla="*/ 6544127 h 6858000"/>
              <a:gd name="connsiteX166" fmla="*/ 10904960 w 12191999"/>
              <a:gd name="connsiteY166" fmla="*/ 6534840 h 6858000"/>
              <a:gd name="connsiteX167" fmla="*/ 10559426 w 12191999"/>
              <a:gd name="connsiteY167" fmla="*/ 6534126 h 6858000"/>
              <a:gd name="connsiteX168" fmla="*/ 10559426 w 12191999"/>
              <a:gd name="connsiteY168" fmla="*/ 6596716 h 6858000"/>
              <a:gd name="connsiteX169" fmla="*/ 10569037 w 12191999"/>
              <a:gd name="connsiteY169" fmla="*/ 6596716 h 6858000"/>
              <a:gd name="connsiteX170" fmla="*/ 10569037 w 12191999"/>
              <a:gd name="connsiteY170" fmla="*/ 6534126 h 6858000"/>
              <a:gd name="connsiteX171" fmla="*/ 10640337 w 12191999"/>
              <a:gd name="connsiteY171" fmla="*/ 6533572 h 6858000"/>
              <a:gd name="connsiteX172" fmla="*/ 10628778 w 12191999"/>
              <a:gd name="connsiteY172" fmla="*/ 6546690 h 6858000"/>
              <a:gd name="connsiteX173" fmla="*/ 10628778 w 12191999"/>
              <a:gd name="connsiteY173" fmla="*/ 6552108 h 6858000"/>
              <a:gd name="connsiteX174" fmla="*/ 10622636 w 12191999"/>
              <a:gd name="connsiteY174" fmla="*/ 6552108 h 6858000"/>
              <a:gd name="connsiteX175" fmla="*/ 10622636 w 12191999"/>
              <a:gd name="connsiteY175" fmla="*/ 6559194 h 6858000"/>
              <a:gd name="connsiteX176" fmla="*/ 10628778 w 12191999"/>
              <a:gd name="connsiteY176" fmla="*/ 6559194 h 6858000"/>
              <a:gd name="connsiteX177" fmla="*/ 10628778 w 12191999"/>
              <a:gd name="connsiteY177" fmla="*/ 6596716 h 6858000"/>
              <a:gd name="connsiteX178" fmla="*/ 10628800 w 12191999"/>
              <a:gd name="connsiteY178" fmla="*/ 6596716 h 6858000"/>
              <a:gd name="connsiteX179" fmla="*/ 10628844 w 12191999"/>
              <a:gd name="connsiteY179" fmla="*/ 6596650 h 6858000"/>
              <a:gd name="connsiteX180" fmla="*/ 10637406 w 12191999"/>
              <a:gd name="connsiteY180" fmla="*/ 6596650 h 6858000"/>
              <a:gd name="connsiteX181" fmla="*/ 10637406 w 12191999"/>
              <a:gd name="connsiteY181" fmla="*/ 6559128 h 6858000"/>
              <a:gd name="connsiteX182" fmla="*/ 10645799 w 12191999"/>
              <a:gd name="connsiteY182" fmla="*/ 6559128 h 6858000"/>
              <a:gd name="connsiteX183" fmla="*/ 10645799 w 12191999"/>
              <a:gd name="connsiteY183" fmla="*/ 6552042 h 6858000"/>
              <a:gd name="connsiteX184" fmla="*/ 10637406 w 12191999"/>
              <a:gd name="connsiteY184" fmla="*/ 6552042 h 6858000"/>
              <a:gd name="connsiteX185" fmla="*/ 10637406 w 12191999"/>
              <a:gd name="connsiteY185" fmla="*/ 6546460 h 6858000"/>
              <a:gd name="connsiteX186" fmla="*/ 10642116 w 12191999"/>
              <a:gd name="connsiteY186" fmla="*/ 6540702 h 6858000"/>
              <a:gd name="connsiteX187" fmla="*/ 10645755 w 12191999"/>
              <a:gd name="connsiteY187" fmla="*/ 6540982 h 6858000"/>
              <a:gd name="connsiteX188" fmla="*/ 10645755 w 12191999"/>
              <a:gd name="connsiteY188" fmla="*/ 6534066 h 6858000"/>
              <a:gd name="connsiteX189" fmla="*/ 10640337 w 12191999"/>
              <a:gd name="connsiteY189" fmla="*/ 6533572 h 6858000"/>
              <a:gd name="connsiteX190" fmla="*/ 10740640 w 12191999"/>
              <a:gd name="connsiteY190" fmla="*/ 6532957 h 6858000"/>
              <a:gd name="connsiteX191" fmla="*/ 10718806 w 12191999"/>
              <a:gd name="connsiteY191" fmla="*/ 6549995 h 6858000"/>
              <a:gd name="connsiteX192" fmla="*/ 10739378 w 12191999"/>
              <a:gd name="connsiteY192" fmla="*/ 6567652 h 6858000"/>
              <a:gd name="connsiteX193" fmla="*/ 10756843 w 12191999"/>
              <a:gd name="connsiteY193" fmla="*/ 6579662 h 6858000"/>
              <a:gd name="connsiteX194" fmla="*/ 10743741 w 12191999"/>
              <a:gd name="connsiteY194" fmla="*/ 6589745 h 6858000"/>
              <a:gd name="connsiteX195" fmla="*/ 10726342 w 12191999"/>
              <a:gd name="connsiteY195" fmla="*/ 6575638 h 6858000"/>
              <a:gd name="connsiteX196" fmla="*/ 10716391 w 12191999"/>
              <a:gd name="connsiteY196" fmla="*/ 6575638 h 6858000"/>
              <a:gd name="connsiteX197" fmla="*/ 10744022 w 12191999"/>
              <a:gd name="connsiteY197" fmla="*/ 6597940 h 6858000"/>
              <a:gd name="connsiteX198" fmla="*/ 10766904 w 12191999"/>
              <a:gd name="connsiteY198" fmla="*/ 6579146 h 6858000"/>
              <a:gd name="connsiteX199" fmla="*/ 10743467 w 12191999"/>
              <a:gd name="connsiteY199" fmla="*/ 6560012 h 6858000"/>
              <a:gd name="connsiteX200" fmla="*/ 10728762 w 12191999"/>
              <a:gd name="connsiteY200" fmla="*/ 6549501 h 6858000"/>
              <a:gd name="connsiteX201" fmla="*/ 10740640 w 12191999"/>
              <a:gd name="connsiteY201" fmla="*/ 6541196 h 6858000"/>
              <a:gd name="connsiteX202" fmla="*/ 10755065 w 12191999"/>
              <a:gd name="connsiteY202" fmla="*/ 6552821 h 6858000"/>
              <a:gd name="connsiteX203" fmla="*/ 10765126 w 12191999"/>
              <a:gd name="connsiteY203" fmla="*/ 6552821 h 6858000"/>
              <a:gd name="connsiteX204" fmla="*/ 10740640 w 12191999"/>
              <a:gd name="connsiteY204" fmla="*/ 6532957 h 6858000"/>
              <a:gd name="connsiteX205" fmla="*/ 10326348 w 12191999"/>
              <a:gd name="connsiteY205" fmla="*/ 6532831 h 6858000"/>
              <a:gd name="connsiteX206" fmla="*/ 10297065 w 12191999"/>
              <a:gd name="connsiteY206" fmla="*/ 6565325 h 6858000"/>
              <a:gd name="connsiteX207" fmla="*/ 10325190 w 12191999"/>
              <a:gd name="connsiteY207" fmla="*/ 6597857 h 6858000"/>
              <a:gd name="connsiteX208" fmla="*/ 10344862 w 12191999"/>
              <a:gd name="connsiteY208" fmla="*/ 6587944 h 6858000"/>
              <a:gd name="connsiteX209" fmla="*/ 10345032 w 12191999"/>
              <a:gd name="connsiteY209" fmla="*/ 6587944 h 6858000"/>
              <a:gd name="connsiteX210" fmla="*/ 10347475 w 12191999"/>
              <a:gd name="connsiteY210" fmla="*/ 6596633 h 6858000"/>
              <a:gd name="connsiteX211" fmla="*/ 10354045 w 12191999"/>
              <a:gd name="connsiteY211" fmla="*/ 6596633 h 6858000"/>
              <a:gd name="connsiteX212" fmla="*/ 10354045 w 12191999"/>
              <a:gd name="connsiteY212" fmla="*/ 6563925 h 6858000"/>
              <a:gd name="connsiteX213" fmla="*/ 10325920 w 12191999"/>
              <a:gd name="connsiteY213" fmla="*/ 6563925 h 6858000"/>
              <a:gd name="connsiteX214" fmla="*/ 10325920 w 12191999"/>
              <a:gd name="connsiteY214" fmla="*/ 6563931 h 6858000"/>
              <a:gd name="connsiteX215" fmla="*/ 10325920 w 12191999"/>
              <a:gd name="connsiteY215" fmla="*/ 6571955 h 6858000"/>
              <a:gd name="connsiteX216" fmla="*/ 10344264 w 12191999"/>
              <a:gd name="connsiteY216" fmla="*/ 6571955 h 6858000"/>
              <a:gd name="connsiteX217" fmla="*/ 10325750 w 12191999"/>
              <a:gd name="connsiteY217" fmla="*/ 6589553 h 6858000"/>
              <a:gd name="connsiteX218" fmla="*/ 10307066 w 12191999"/>
              <a:gd name="connsiteY218" fmla="*/ 6565325 h 6858000"/>
              <a:gd name="connsiteX219" fmla="*/ 10326266 w 12191999"/>
              <a:gd name="connsiteY219" fmla="*/ 6541201 h 6858000"/>
              <a:gd name="connsiteX220" fmla="*/ 10343045 w 12191999"/>
              <a:gd name="connsiteY220" fmla="*/ 6553420 h 6858000"/>
              <a:gd name="connsiteX221" fmla="*/ 10353106 w 12191999"/>
              <a:gd name="connsiteY221" fmla="*/ 6553420 h 6858000"/>
              <a:gd name="connsiteX222" fmla="*/ 10326348 w 12191999"/>
              <a:gd name="connsiteY222" fmla="*/ 6532831 h 6858000"/>
              <a:gd name="connsiteX223" fmla="*/ 11066655 w 12191999"/>
              <a:gd name="connsiteY223" fmla="*/ 6412499 h 6858000"/>
              <a:gd name="connsiteX224" fmla="*/ 11077820 w 12191999"/>
              <a:gd name="connsiteY224" fmla="*/ 6444680 h 6858000"/>
              <a:gd name="connsiteX225" fmla="*/ 11055771 w 12191999"/>
              <a:gd name="connsiteY225" fmla="*/ 6444680 h 6858000"/>
              <a:gd name="connsiteX226" fmla="*/ 10478318 w 12191999"/>
              <a:gd name="connsiteY226" fmla="*/ 6403607 h 6858000"/>
              <a:gd name="connsiteX227" fmla="*/ 10506124 w 12191999"/>
              <a:gd name="connsiteY227" fmla="*/ 6433378 h 6858000"/>
              <a:gd name="connsiteX228" fmla="*/ 10506124 w 12191999"/>
              <a:gd name="connsiteY228" fmla="*/ 6433384 h 6858000"/>
              <a:gd name="connsiteX229" fmla="*/ 10492040 w 12191999"/>
              <a:gd name="connsiteY229" fmla="*/ 6460609 h 6858000"/>
              <a:gd name="connsiteX230" fmla="*/ 10478340 w 12191999"/>
              <a:gd name="connsiteY230" fmla="*/ 6463326 h 6858000"/>
              <a:gd name="connsiteX231" fmla="*/ 10449869 w 12191999"/>
              <a:gd name="connsiteY231" fmla="*/ 6433444 h 6858000"/>
              <a:gd name="connsiteX232" fmla="*/ 10449847 w 12191999"/>
              <a:gd name="connsiteY232" fmla="*/ 6433444 h 6858000"/>
              <a:gd name="connsiteX233" fmla="*/ 10449847 w 12191999"/>
              <a:gd name="connsiteY233" fmla="*/ 6433378 h 6858000"/>
              <a:gd name="connsiteX234" fmla="*/ 10478318 w 12191999"/>
              <a:gd name="connsiteY234" fmla="*/ 6403607 h 6858000"/>
              <a:gd name="connsiteX235" fmla="*/ 10230414 w 12191999"/>
              <a:gd name="connsiteY235" fmla="*/ 6386136 h 6858000"/>
              <a:gd name="connsiteX236" fmla="*/ 10230414 w 12191999"/>
              <a:gd name="connsiteY236" fmla="*/ 6596886 h 6858000"/>
              <a:gd name="connsiteX237" fmla="*/ 10249038 w 12191999"/>
              <a:gd name="connsiteY237" fmla="*/ 6596886 h 6858000"/>
              <a:gd name="connsiteX238" fmla="*/ 10249038 w 12191999"/>
              <a:gd name="connsiteY238" fmla="*/ 6386136 h 6858000"/>
              <a:gd name="connsiteX239" fmla="*/ 10172963 w 12191999"/>
              <a:gd name="connsiteY239" fmla="*/ 6386136 h 6858000"/>
              <a:gd name="connsiteX240" fmla="*/ 10172963 w 12191999"/>
              <a:gd name="connsiteY240" fmla="*/ 6596886 h 6858000"/>
              <a:gd name="connsiteX241" fmla="*/ 10206395 w 12191999"/>
              <a:gd name="connsiteY241" fmla="*/ 6596886 h 6858000"/>
              <a:gd name="connsiteX242" fmla="*/ 10206395 w 12191999"/>
              <a:gd name="connsiteY242" fmla="*/ 6386136 h 6858000"/>
              <a:gd name="connsiteX243" fmla="*/ 9945516 w 12191999"/>
              <a:gd name="connsiteY243" fmla="*/ 6386136 h 6858000"/>
              <a:gd name="connsiteX244" fmla="*/ 9945516 w 12191999"/>
              <a:gd name="connsiteY244" fmla="*/ 6596886 h 6858000"/>
              <a:gd name="connsiteX245" fmla="*/ 10148965 w 12191999"/>
              <a:gd name="connsiteY245" fmla="*/ 6596886 h 6858000"/>
              <a:gd name="connsiteX246" fmla="*/ 10148965 w 12191999"/>
              <a:gd name="connsiteY246" fmla="*/ 6386136 h 6858000"/>
              <a:gd name="connsiteX247" fmla="*/ 11372027 w 12191999"/>
              <a:gd name="connsiteY247" fmla="*/ 6386075 h 6858000"/>
              <a:gd name="connsiteX248" fmla="*/ 11372005 w 12191999"/>
              <a:gd name="connsiteY248" fmla="*/ 6386097 h 6858000"/>
              <a:gd name="connsiteX249" fmla="*/ 11272026 w 12191999"/>
              <a:gd name="connsiteY249" fmla="*/ 6386097 h 6858000"/>
              <a:gd name="connsiteX250" fmla="*/ 11272026 w 12191999"/>
              <a:gd name="connsiteY250" fmla="*/ 6481175 h 6858000"/>
              <a:gd name="connsiteX251" fmla="*/ 11373333 w 12191999"/>
              <a:gd name="connsiteY251" fmla="*/ 6481175 h 6858000"/>
              <a:gd name="connsiteX252" fmla="*/ 11373333 w 12191999"/>
              <a:gd name="connsiteY252" fmla="*/ 6459643 h 6858000"/>
              <a:gd name="connsiteX253" fmla="*/ 11305908 w 12191999"/>
              <a:gd name="connsiteY253" fmla="*/ 6459643 h 6858000"/>
              <a:gd name="connsiteX254" fmla="*/ 11305908 w 12191999"/>
              <a:gd name="connsiteY254" fmla="*/ 6444532 h 6858000"/>
              <a:gd name="connsiteX255" fmla="*/ 11367038 w 12191999"/>
              <a:gd name="connsiteY255" fmla="*/ 6444532 h 6858000"/>
              <a:gd name="connsiteX256" fmla="*/ 11367038 w 12191999"/>
              <a:gd name="connsiteY256" fmla="*/ 6422999 h 6858000"/>
              <a:gd name="connsiteX257" fmla="*/ 11306079 w 12191999"/>
              <a:gd name="connsiteY257" fmla="*/ 6422999 h 6858000"/>
              <a:gd name="connsiteX258" fmla="*/ 11306079 w 12191999"/>
              <a:gd name="connsiteY258" fmla="*/ 6407504 h 6858000"/>
              <a:gd name="connsiteX259" fmla="*/ 11372027 w 12191999"/>
              <a:gd name="connsiteY259" fmla="*/ 6407504 h 6858000"/>
              <a:gd name="connsiteX260" fmla="*/ 11047230 w 12191999"/>
              <a:gd name="connsiteY260" fmla="*/ 6386075 h 6858000"/>
              <a:gd name="connsiteX261" fmla="*/ 11006498 w 12191999"/>
              <a:gd name="connsiteY261" fmla="*/ 6481153 h 6858000"/>
              <a:gd name="connsiteX262" fmla="*/ 11043701 w 12191999"/>
              <a:gd name="connsiteY262" fmla="*/ 6481153 h 6858000"/>
              <a:gd name="connsiteX263" fmla="*/ 11048773 w 12191999"/>
              <a:gd name="connsiteY263" fmla="*/ 6465658 h 6858000"/>
              <a:gd name="connsiteX264" fmla="*/ 11085032 w 12191999"/>
              <a:gd name="connsiteY264" fmla="*/ 6465658 h 6858000"/>
              <a:gd name="connsiteX265" fmla="*/ 11090104 w 12191999"/>
              <a:gd name="connsiteY265" fmla="*/ 6481153 h 6858000"/>
              <a:gd name="connsiteX266" fmla="*/ 11127027 w 12191999"/>
              <a:gd name="connsiteY266" fmla="*/ 6481153 h 6858000"/>
              <a:gd name="connsiteX267" fmla="*/ 11085910 w 12191999"/>
              <a:gd name="connsiteY267" fmla="*/ 6386075 h 6858000"/>
              <a:gd name="connsiteX268" fmla="*/ 11053255 w 12191999"/>
              <a:gd name="connsiteY268" fmla="*/ 6386075 h 6858000"/>
              <a:gd name="connsiteX269" fmla="*/ 10648593 w 12191999"/>
              <a:gd name="connsiteY269" fmla="*/ 6386075 h 6858000"/>
              <a:gd name="connsiteX270" fmla="*/ 10648593 w 12191999"/>
              <a:gd name="connsiteY270" fmla="*/ 6481088 h 6858000"/>
              <a:gd name="connsiteX271" fmla="*/ 10680038 w 12191999"/>
              <a:gd name="connsiteY271" fmla="*/ 6481088 h 6858000"/>
              <a:gd name="connsiteX272" fmla="*/ 10680038 w 12191999"/>
              <a:gd name="connsiteY272" fmla="*/ 6456454 h 6858000"/>
              <a:gd name="connsiteX273" fmla="*/ 10691702 w 12191999"/>
              <a:gd name="connsiteY273" fmla="*/ 6445174 h 6858000"/>
              <a:gd name="connsiteX274" fmla="*/ 10716682 w 12191999"/>
              <a:gd name="connsiteY274" fmla="*/ 6481153 h 6858000"/>
              <a:gd name="connsiteX275" fmla="*/ 10757370 w 12191999"/>
              <a:gd name="connsiteY275" fmla="*/ 6481153 h 6858000"/>
              <a:gd name="connsiteX276" fmla="*/ 10715869 w 12191999"/>
              <a:gd name="connsiteY276" fmla="*/ 6422055 h 6858000"/>
              <a:gd name="connsiteX277" fmla="*/ 10753067 w 12191999"/>
              <a:gd name="connsiteY277" fmla="*/ 6386075 h 6858000"/>
              <a:gd name="connsiteX278" fmla="*/ 10711950 w 12191999"/>
              <a:gd name="connsiteY278" fmla="*/ 6386075 h 6858000"/>
              <a:gd name="connsiteX279" fmla="*/ 10680120 w 12191999"/>
              <a:gd name="connsiteY279" fmla="*/ 6421605 h 6858000"/>
              <a:gd name="connsiteX280" fmla="*/ 10680120 w 12191999"/>
              <a:gd name="connsiteY280" fmla="*/ 6386075 h 6858000"/>
              <a:gd name="connsiteX281" fmla="*/ 10680098 w 12191999"/>
              <a:gd name="connsiteY281" fmla="*/ 6386075 h 6858000"/>
              <a:gd name="connsiteX282" fmla="*/ 10648593 w 12191999"/>
              <a:gd name="connsiteY282" fmla="*/ 6386075 h 6858000"/>
              <a:gd name="connsiteX283" fmla="*/ 10556150 w 12191999"/>
              <a:gd name="connsiteY283" fmla="*/ 6386075 h 6858000"/>
              <a:gd name="connsiteX284" fmla="*/ 10556150 w 12191999"/>
              <a:gd name="connsiteY284" fmla="*/ 6481153 h 6858000"/>
              <a:gd name="connsiteX285" fmla="*/ 10638597 w 12191999"/>
              <a:gd name="connsiteY285" fmla="*/ 6481153 h 6858000"/>
              <a:gd name="connsiteX286" fmla="*/ 10638597 w 12191999"/>
              <a:gd name="connsiteY286" fmla="*/ 6457974 h 6858000"/>
              <a:gd name="connsiteX287" fmla="*/ 10590246 w 12191999"/>
              <a:gd name="connsiteY287" fmla="*/ 6457974 h 6858000"/>
              <a:gd name="connsiteX288" fmla="*/ 10590246 w 12191999"/>
              <a:gd name="connsiteY288" fmla="*/ 6386075 h 6858000"/>
              <a:gd name="connsiteX289" fmla="*/ 10556150 w 12191999"/>
              <a:gd name="connsiteY289" fmla="*/ 6386075 h 6858000"/>
              <a:gd name="connsiteX290" fmla="*/ 10297274 w 12191999"/>
              <a:gd name="connsiteY290" fmla="*/ 6386075 h 6858000"/>
              <a:gd name="connsiteX291" fmla="*/ 10340273 w 12191999"/>
              <a:gd name="connsiteY291" fmla="*/ 6481153 h 6858000"/>
              <a:gd name="connsiteX292" fmla="*/ 10340279 w 12191999"/>
              <a:gd name="connsiteY292" fmla="*/ 6481153 h 6858000"/>
              <a:gd name="connsiteX293" fmla="*/ 10371829 w 12191999"/>
              <a:gd name="connsiteY293" fmla="*/ 6481153 h 6858000"/>
              <a:gd name="connsiteX294" fmla="*/ 10415108 w 12191999"/>
              <a:gd name="connsiteY294" fmla="*/ 6386075 h 6858000"/>
              <a:gd name="connsiteX295" fmla="*/ 10379513 w 12191999"/>
              <a:gd name="connsiteY295" fmla="*/ 6386075 h 6858000"/>
              <a:gd name="connsiteX296" fmla="*/ 10363650 w 12191999"/>
              <a:gd name="connsiteY296" fmla="*/ 6424711 h 6858000"/>
              <a:gd name="connsiteX297" fmla="*/ 10355966 w 12191999"/>
              <a:gd name="connsiteY297" fmla="*/ 6444812 h 6858000"/>
              <a:gd name="connsiteX298" fmla="*/ 10348068 w 12191999"/>
              <a:gd name="connsiteY298" fmla="*/ 6423383 h 6858000"/>
              <a:gd name="connsiteX299" fmla="*/ 10332869 w 12191999"/>
              <a:gd name="connsiteY299" fmla="*/ 6386075 h 6858000"/>
              <a:gd name="connsiteX300" fmla="*/ 11389882 w 12191999"/>
              <a:gd name="connsiteY300" fmla="*/ 6386070 h 6858000"/>
              <a:gd name="connsiteX301" fmla="*/ 11389904 w 12191999"/>
              <a:gd name="connsiteY301" fmla="*/ 6386092 h 6858000"/>
              <a:gd name="connsiteX302" fmla="*/ 11389948 w 12191999"/>
              <a:gd name="connsiteY302" fmla="*/ 6386092 h 6858000"/>
              <a:gd name="connsiteX303" fmla="*/ 11389948 w 12191999"/>
              <a:gd name="connsiteY303" fmla="*/ 6481175 h 6858000"/>
              <a:gd name="connsiteX304" fmla="*/ 11423551 w 12191999"/>
              <a:gd name="connsiteY304" fmla="*/ 6481175 h 6858000"/>
              <a:gd name="connsiteX305" fmla="*/ 11423551 w 12191999"/>
              <a:gd name="connsiteY305" fmla="*/ 6460971 h 6858000"/>
              <a:gd name="connsiteX306" fmla="*/ 11422996 w 12191999"/>
              <a:gd name="connsiteY306" fmla="*/ 6428757 h 6858000"/>
              <a:gd name="connsiteX307" fmla="*/ 11433722 w 12191999"/>
              <a:gd name="connsiteY307" fmla="*/ 6441815 h 6858000"/>
              <a:gd name="connsiteX308" fmla="*/ 11468482 w 12191999"/>
              <a:gd name="connsiteY308" fmla="*/ 6481159 h 6858000"/>
              <a:gd name="connsiteX309" fmla="*/ 11496673 w 12191999"/>
              <a:gd name="connsiteY309" fmla="*/ 6481159 h 6858000"/>
              <a:gd name="connsiteX310" fmla="*/ 11496673 w 12191999"/>
              <a:gd name="connsiteY310" fmla="*/ 6386075 h 6858000"/>
              <a:gd name="connsiteX311" fmla="*/ 11463240 w 12191999"/>
              <a:gd name="connsiteY311" fmla="*/ 6386075 h 6858000"/>
              <a:gd name="connsiteX312" fmla="*/ 11463230 w 12191999"/>
              <a:gd name="connsiteY312" fmla="*/ 6386075 h 6858000"/>
              <a:gd name="connsiteX313" fmla="*/ 11463230 w 12191999"/>
              <a:gd name="connsiteY313" fmla="*/ 6407608 h 6858000"/>
              <a:gd name="connsiteX314" fmla="*/ 11463894 w 12191999"/>
              <a:gd name="connsiteY314" fmla="*/ 6438044 h 6858000"/>
              <a:gd name="connsiteX315" fmla="*/ 11447092 w 12191999"/>
              <a:gd name="connsiteY315" fmla="*/ 6418114 h 6858000"/>
              <a:gd name="connsiteX316" fmla="*/ 11417963 w 12191999"/>
              <a:gd name="connsiteY316" fmla="*/ 6386070 h 6858000"/>
              <a:gd name="connsiteX317" fmla="*/ 10864633 w 12191999"/>
              <a:gd name="connsiteY317" fmla="*/ 6386070 h 6858000"/>
              <a:gd name="connsiteX318" fmla="*/ 10887620 w 12191999"/>
              <a:gd name="connsiteY318" fmla="*/ 6481148 h 6858000"/>
              <a:gd name="connsiteX319" fmla="*/ 10924330 w 12191999"/>
              <a:gd name="connsiteY319" fmla="*/ 6481148 h 6858000"/>
              <a:gd name="connsiteX320" fmla="*/ 10935329 w 12191999"/>
              <a:gd name="connsiteY320" fmla="*/ 6438703 h 6858000"/>
              <a:gd name="connsiteX321" fmla="*/ 10939205 w 12191999"/>
              <a:gd name="connsiteY321" fmla="*/ 6417554 h 6858000"/>
              <a:gd name="connsiteX322" fmla="*/ 10943228 w 12191999"/>
              <a:gd name="connsiteY322" fmla="*/ 6438318 h 6858000"/>
              <a:gd name="connsiteX323" fmla="*/ 10954123 w 12191999"/>
              <a:gd name="connsiteY323" fmla="*/ 6481148 h 6858000"/>
              <a:gd name="connsiteX324" fmla="*/ 10990553 w 12191999"/>
              <a:gd name="connsiteY324" fmla="*/ 6481148 h 6858000"/>
              <a:gd name="connsiteX325" fmla="*/ 11013370 w 12191999"/>
              <a:gd name="connsiteY325" fmla="*/ 6386075 h 6858000"/>
              <a:gd name="connsiteX326" fmla="*/ 10980322 w 12191999"/>
              <a:gd name="connsiteY326" fmla="*/ 6386075 h 6858000"/>
              <a:gd name="connsiteX327" fmla="*/ 10971589 w 12191999"/>
              <a:gd name="connsiteY327" fmla="*/ 6436331 h 6858000"/>
              <a:gd name="connsiteX328" fmla="*/ 10969986 w 12191999"/>
              <a:gd name="connsiteY328" fmla="*/ 6448165 h 6858000"/>
              <a:gd name="connsiteX329" fmla="*/ 10962856 w 12191999"/>
              <a:gd name="connsiteY329" fmla="*/ 6413020 h 6858000"/>
              <a:gd name="connsiteX330" fmla="*/ 10957054 w 12191999"/>
              <a:gd name="connsiteY330" fmla="*/ 6386070 h 6858000"/>
              <a:gd name="connsiteX331" fmla="*/ 10922398 w 12191999"/>
              <a:gd name="connsiteY331" fmla="*/ 6386070 h 6858000"/>
              <a:gd name="connsiteX332" fmla="*/ 10910970 w 12191999"/>
              <a:gd name="connsiteY332" fmla="*/ 6434443 h 6858000"/>
              <a:gd name="connsiteX333" fmla="*/ 10908423 w 12191999"/>
              <a:gd name="connsiteY333" fmla="*/ 6448615 h 6858000"/>
              <a:gd name="connsiteX334" fmla="*/ 10905706 w 12191999"/>
              <a:gd name="connsiteY334" fmla="*/ 6431342 h 6858000"/>
              <a:gd name="connsiteX335" fmla="*/ 10897808 w 12191999"/>
              <a:gd name="connsiteY335" fmla="*/ 6386070 h 6858000"/>
              <a:gd name="connsiteX336" fmla="*/ 10476309 w 12191999"/>
              <a:gd name="connsiteY336" fmla="*/ 6382519 h 6858000"/>
              <a:gd name="connsiteX337" fmla="*/ 10423627 w 12191999"/>
              <a:gd name="connsiteY337" fmla="*/ 6404765 h 6858000"/>
              <a:gd name="connsiteX338" fmla="*/ 10414894 w 12191999"/>
              <a:gd name="connsiteY338" fmla="*/ 6434537 h 6858000"/>
              <a:gd name="connsiteX339" fmla="*/ 10423907 w 12191999"/>
              <a:gd name="connsiteY339" fmla="*/ 6463199 h 6858000"/>
              <a:gd name="connsiteX340" fmla="*/ 10477527 w 12191999"/>
              <a:gd name="connsiteY340" fmla="*/ 6484452 h 6858000"/>
              <a:gd name="connsiteX341" fmla="*/ 10522947 w 12191999"/>
              <a:gd name="connsiteY341" fmla="*/ 6471778 h 6858000"/>
              <a:gd name="connsiteX342" fmla="*/ 10534227 w 12191999"/>
              <a:gd name="connsiteY342" fmla="*/ 6459000 h 6858000"/>
              <a:gd name="connsiteX343" fmla="*/ 10541077 w 12191999"/>
              <a:gd name="connsiteY343" fmla="*/ 6433164 h 6858000"/>
              <a:gd name="connsiteX344" fmla="*/ 10511668 w 12191999"/>
              <a:gd name="connsiteY344" fmla="*/ 6388062 h 6858000"/>
              <a:gd name="connsiteX345" fmla="*/ 10511624 w 12191999"/>
              <a:gd name="connsiteY345" fmla="*/ 6388062 h 6858000"/>
              <a:gd name="connsiteX346" fmla="*/ 10476309 w 12191999"/>
              <a:gd name="connsiteY346" fmla="*/ 6382519 h 6858000"/>
              <a:gd name="connsiteX347" fmla="*/ 10808433 w 12191999"/>
              <a:gd name="connsiteY347" fmla="*/ 6382030 h 6858000"/>
              <a:gd name="connsiteX348" fmla="*/ 10768255 w 12191999"/>
              <a:gd name="connsiteY348" fmla="*/ 6394144 h 6858000"/>
              <a:gd name="connsiteX349" fmla="*/ 10760570 w 12191999"/>
              <a:gd name="connsiteY349" fmla="*/ 6412746 h 6858000"/>
              <a:gd name="connsiteX350" fmla="*/ 10779364 w 12191999"/>
              <a:gd name="connsiteY350" fmla="*/ 6436869 h 6858000"/>
              <a:gd name="connsiteX351" fmla="*/ 10790259 w 12191999"/>
              <a:gd name="connsiteY351" fmla="*/ 6439866 h 6858000"/>
              <a:gd name="connsiteX352" fmla="*/ 10820481 w 12191999"/>
              <a:gd name="connsiteY352" fmla="*/ 6446074 h 6858000"/>
              <a:gd name="connsiteX353" fmla="*/ 10826771 w 12191999"/>
              <a:gd name="connsiteY353" fmla="*/ 6453330 h 6858000"/>
              <a:gd name="connsiteX354" fmla="*/ 10822062 w 12191999"/>
              <a:gd name="connsiteY354" fmla="*/ 6460587 h 6858000"/>
              <a:gd name="connsiteX355" fmla="*/ 10822078 w 12191999"/>
              <a:gd name="connsiteY355" fmla="*/ 6460587 h 6858000"/>
              <a:gd name="connsiteX356" fmla="*/ 10810239 w 12191999"/>
              <a:gd name="connsiteY356" fmla="*/ 6462854 h 6858000"/>
              <a:gd name="connsiteX357" fmla="*/ 10789282 w 12191999"/>
              <a:gd name="connsiteY357" fmla="*/ 6451958 h 6858000"/>
              <a:gd name="connsiteX358" fmla="*/ 10755850 w 12191999"/>
              <a:gd name="connsiteY358" fmla="*/ 6452902 h 6858000"/>
              <a:gd name="connsiteX359" fmla="*/ 10765801 w 12191999"/>
              <a:gd name="connsiteY359" fmla="*/ 6473217 h 6858000"/>
              <a:gd name="connsiteX360" fmla="*/ 10805420 w 12191999"/>
              <a:gd name="connsiteY360" fmla="*/ 6484002 h 6858000"/>
              <a:gd name="connsiteX361" fmla="*/ 10854819 w 12191999"/>
              <a:gd name="connsiteY361" fmla="*/ 6466729 h 6858000"/>
              <a:gd name="connsiteX362" fmla="*/ 10859808 w 12191999"/>
              <a:gd name="connsiteY362" fmla="*/ 6450460 h 6858000"/>
              <a:gd name="connsiteX363" fmla="*/ 10843177 w 12191999"/>
              <a:gd name="connsiteY363" fmla="*/ 6427708 h 6858000"/>
              <a:gd name="connsiteX364" fmla="*/ 10830954 w 12191999"/>
              <a:gd name="connsiteY364" fmla="*/ 6424327 h 6858000"/>
              <a:gd name="connsiteX365" fmla="*/ 10811496 w 12191999"/>
              <a:gd name="connsiteY365" fmla="*/ 6420172 h 6858000"/>
              <a:gd name="connsiteX366" fmla="*/ 10794414 w 12191999"/>
              <a:gd name="connsiteY366" fmla="*/ 6413964 h 6858000"/>
              <a:gd name="connsiteX367" fmla="*/ 10793366 w 12191999"/>
              <a:gd name="connsiteY367" fmla="*/ 6410583 h 6858000"/>
              <a:gd name="connsiteX368" fmla="*/ 10793410 w 12191999"/>
              <a:gd name="connsiteY368" fmla="*/ 6410561 h 6858000"/>
              <a:gd name="connsiteX369" fmla="*/ 10793410 w 12191999"/>
              <a:gd name="connsiteY369" fmla="*/ 6410627 h 6858000"/>
              <a:gd name="connsiteX370" fmla="*/ 10808329 w 12191999"/>
              <a:gd name="connsiteY370" fmla="*/ 6402943 h 6858000"/>
              <a:gd name="connsiteX371" fmla="*/ 10824960 w 12191999"/>
              <a:gd name="connsiteY371" fmla="*/ 6411697 h 6858000"/>
              <a:gd name="connsiteX372" fmla="*/ 10858288 w 12191999"/>
              <a:gd name="connsiteY372" fmla="*/ 6409815 h 6858000"/>
              <a:gd name="connsiteX373" fmla="*/ 10837332 w 12191999"/>
              <a:gd name="connsiteY373" fmla="*/ 6385691 h 6858000"/>
              <a:gd name="connsiteX374" fmla="*/ 10808433 w 12191999"/>
              <a:gd name="connsiteY374" fmla="*/ 6382030 h 6858000"/>
              <a:gd name="connsiteX375" fmla="*/ 11193728 w 12191999"/>
              <a:gd name="connsiteY375" fmla="*/ 6381750 h 6858000"/>
              <a:gd name="connsiteX376" fmla="*/ 11145480 w 12191999"/>
              <a:gd name="connsiteY376" fmla="*/ 6396137 h 6858000"/>
              <a:gd name="connsiteX377" fmla="*/ 11128849 w 12191999"/>
              <a:gd name="connsiteY377" fmla="*/ 6424585 h 6858000"/>
              <a:gd name="connsiteX378" fmla="*/ 11127905 w 12191999"/>
              <a:gd name="connsiteY378" fmla="*/ 6434816 h 6858000"/>
              <a:gd name="connsiteX379" fmla="*/ 11182014 w 12191999"/>
              <a:gd name="connsiteY379" fmla="*/ 6483964 h 6858000"/>
              <a:gd name="connsiteX380" fmla="*/ 11215617 w 12191999"/>
              <a:gd name="connsiteY380" fmla="*/ 6475763 h 6858000"/>
              <a:gd name="connsiteX381" fmla="*/ 11222357 w 12191999"/>
              <a:gd name="connsiteY381" fmla="*/ 6470670 h 6858000"/>
              <a:gd name="connsiteX382" fmla="*/ 11222357 w 12191999"/>
              <a:gd name="connsiteY382" fmla="*/ 6481181 h 6858000"/>
              <a:gd name="connsiteX383" fmla="*/ 11251640 w 12191999"/>
              <a:gd name="connsiteY383" fmla="*/ 6481181 h 6858000"/>
              <a:gd name="connsiteX384" fmla="*/ 11251640 w 12191999"/>
              <a:gd name="connsiteY384" fmla="*/ 6424218 h 6858000"/>
              <a:gd name="connsiteX385" fmla="*/ 11195220 w 12191999"/>
              <a:gd name="connsiteY385" fmla="*/ 6424218 h 6858000"/>
              <a:gd name="connsiteX386" fmla="*/ 11195220 w 12191999"/>
              <a:gd name="connsiteY386" fmla="*/ 6424261 h 6858000"/>
              <a:gd name="connsiteX387" fmla="*/ 11195182 w 12191999"/>
              <a:gd name="connsiteY387" fmla="*/ 6424261 h 6858000"/>
              <a:gd name="connsiteX388" fmla="*/ 11195182 w 12191999"/>
              <a:gd name="connsiteY388" fmla="*/ 6445794 h 6858000"/>
              <a:gd name="connsiteX389" fmla="*/ 11219882 w 12191999"/>
              <a:gd name="connsiteY389" fmla="*/ 6445794 h 6858000"/>
              <a:gd name="connsiteX390" fmla="*/ 11192185 w 12191999"/>
              <a:gd name="connsiteY390" fmla="*/ 6462338 h 6858000"/>
              <a:gd name="connsiteX391" fmla="*/ 11162776 w 12191999"/>
              <a:gd name="connsiteY391" fmla="*/ 6433889 h 6858000"/>
              <a:gd name="connsiteX392" fmla="*/ 11194222 w 12191999"/>
              <a:gd name="connsiteY392" fmla="*/ 6403173 h 6858000"/>
              <a:gd name="connsiteX393" fmla="*/ 11215068 w 12191999"/>
              <a:gd name="connsiteY393" fmla="*/ 6411374 h 6858000"/>
              <a:gd name="connsiteX394" fmla="*/ 11248671 w 12191999"/>
              <a:gd name="connsiteY394" fmla="*/ 6407883 h 6858000"/>
              <a:gd name="connsiteX395" fmla="*/ 11243297 w 12191999"/>
              <a:gd name="connsiteY395" fmla="*/ 6399128 h 6858000"/>
              <a:gd name="connsiteX396" fmla="*/ 11215880 w 12191999"/>
              <a:gd name="connsiteY396" fmla="*/ 6384017 h 6858000"/>
              <a:gd name="connsiteX397" fmla="*/ 11193728 w 12191999"/>
              <a:gd name="connsiteY397" fmla="*/ 6381750 h 6858000"/>
              <a:gd name="connsiteX398" fmla="*/ 487135 w 12191999"/>
              <a:gd name="connsiteY398" fmla="*/ 3313495 h 6858000"/>
              <a:gd name="connsiteX399" fmla="*/ 487135 w 12191999"/>
              <a:gd name="connsiteY399" fmla="*/ 3544505 h 6858000"/>
              <a:gd name="connsiteX400" fmla="*/ 507549 w 12191999"/>
              <a:gd name="connsiteY400" fmla="*/ 3544505 h 6858000"/>
              <a:gd name="connsiteX401" fmla="*/ 507549 w 12191999"/>
              <a:gd name="connsiteY401" fmla="*/ 3313495 h 6858000"/>
              <a:gd name="connsiteX402" fmla="*/ 424166 w 12191999"/>
              <a:gd name="connsiteY402" fmla="*/ 3313495 h 6858000"/>
              <a:gd name="connsiteX403" fmla="*/ 424166 w 12191999"/>
              <a:gd name="connsiteY403" fmla="*/ 3544505 h 6858000"/>
              <a:gd name="connsiteX404" fmla="*/ 460813 w 12191999"/>
              <a:gd name="connsiteY404" fmla="*/ 3544505 h 6858000"/>
              <a:gd name="connsiteX405" fmla="*/ 460813 w 12191999"/>
              <a:gd name="connsiteY405" fmla="*/ 3313495 h 6858000"/>
              <a:gd name="connsiteX406" fmla="*/ 174855 w 12191999"/>
              <a:gd name="connsiteY406" fmla="*/ 3313495 h 6858000"/>
              <a:gd name="connsiteX407" fmla="*/ 174855 w 12191999"/>
              <a:gd name="connsiteY407" fmla="*/ 3544505 h 6858000"/>
              <a:gd name="connsiteX408" fmla="*/ 397863 w 12191999"/>
              <a:gd name="connsiteY408" fmla="*/ 3544505 h 6858000"/>
              <a:gd name="connsiteX409" fmla="*/ 397863 w 12191999"/>
              <a:gd name="connsiteY409" fmla="*/ 3313495 h 6858000"/>
              <a:gd name="connsiteX410" fmla="*/ 267148 w 12191999"/>
              <a:gd name="connsiteY410" fmla="*/ 407194 h 6858000"/>
              <a:gd name="connsiteX411" fmla="*/ 267148 w 12191999"/>
              <a:gd name="connsiteY411" fmla="*/ 695325 h 6858000"/>
              <a:gd name="connsiteX412" fmla="*/ 458339 w 12191999"/>
              <a:gd name="connsiteY412" fmla="*/ 695325 h 6858000"/>
              <a:gd name="connsiteX413" fmla="*/ 458339 w 12191999"/>
              <a:gd name="connsiteY413" fmla="*/ 407194 h 6858000"/>
              <a:gd name="connsiteX414" fmla="*/ 0 w 12191999"/>
              <a:gd name="connsiteY414" fmla="*/ 0 h 6858000"/>
              <a:gd name="connsiteX415" fmla="*/ 12191999 w 12191999"/>
              <a:gd name="connsiteY415" fmla="*/ 0 h 6858000"/>
              <a:gd name="connsiteX416" fmla="*/ 12191999 w 12191999"/>
              <a:gd name="connsiteY416" fmla="*/ 6858000 h 6858000"/>
              <a:gd name="connsiteX417" fmla="*/ 0 w 12191999"/>
              <a:gd name="connsiteY4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2191999" h="6858000">
                <a:moveTo>
                  <a:pt x="10510603" y="6557910"/>
                </a:moveTo>
                <a:cubicBezTo>
                  <a:pt x="10519017" y="6557910"/>
                  <a:pt x="10523041" y="6565594"/>
                  <a:pt x="10523041" y="6574349"/>
                </a:cubicBezTo>
                <a:cubicBezTo>
                  <a:pt x="10523041" y="6583103"/>
                  <a:pt x="10519017" y="6590788"/>
                  <a:pt x="10510603" y="6590788"/>
                </a:cubicBezTo>
                <a:cubicBezTo>
                  <a:pt x="10502875" y="6590788"/>
                  <a:pt x="10498165" y="6584475"/>
                  <a:pt x="10498165" y="6574349"/>
                </a:cubicBezTo>
                <a:cubicBezTo>
                  <a:pt x="10498165" y="6564222"/>
                  <a:pt x="10502919" y="6557910"/>
                  <a:pt x="10510603" y="6557910"/>
                </a:cubicBezTo>
                <a:close/>
                <a:moveTo>
                  <a:pt x="10670114" y="6557871"/>
                </a:moveTo>
                <a:cubicBezTo>
                  <a:pt x="10679231" y="6557871"/>
                  <a:pt x="10683490" y="6565061"/>
                  <a:pt x="10683490" y="6574415"/>
                </a:cubicBezTo>
                <a:cubicBezTo>
                  <a:pt x="10683490" y="6583702"/>
                  <a:pt x="10679297" y="6590958"/>
                  <a:pt x="10670114" y="6590958"/>
                </a:cubicBezTo>
                <a:cubicBezTo>
                  <a:pt x="10660931" y="6590958"/>
                  <a:pt x="10656738" y="6583767"/>
                  <a:pt x="10656738" y="6574415"/>
                </a:cubicBezTo>
                <a:cubicBezTo>
                  <a:pt x="10656738" y="6565061"/>
                  <a:pt x="10660997" y="6557871"/>
                  <a:pt x="10670114" y="6557871"/>
                </a:cubicBezTo>
                <a:close/>
                <a:moveTo>
                  <a:pt x="10412677" y="6557871"/>
                </a:moveTo>
                <a:cubicBezTo>
                  <a:pt x="10421794" y="6557871"/>
                  <a:pt x="10426053" y="6565061"/>
                  <a:pt x="10426053" y="6574415"/>
                </a:cubicBezTo>
                <a:cubicBezTo>
                  <a:pt x="10426053" y="6583702"/>
                  <a:pt x="10421859" y="6590958"/>
                  <a:pt x="10412677" y="6590958"/>
                </a:cubicBezTo>
                <a:cubicBezTo>
                  <a:pt x="10403494" y="6590958"/>
                  <a:pt x="10399300" y="6583767"/>
                  <a:pt x="10399300" y="6574415"/>
                </a:cubicBezTo>
                <a:cubicBezTo>
                  <a:pt x="10399300" y="6565061"/>
                  <a:pt x="10403560" y="6557871"/>
                  <a:pt x="10412677" y="6557871"/>
                </a:cubicBezTo>
                <a:close/>
                <a:moveTo>
                  <a:pt x="10980107" y="6557717"/>
                </a:moveTo>
                <a:cubicBezTo>
                  <a:pt x="10987731" y="6557717"/>
                  <a:pt x="10992545" y="6562965"/>
                  <a:pt x="10992545" y="6569941"/>
                </a:cubicBezTo>
                <a:lnTo>
                  <a:pt x="10967181" y="6569941"/>
                </a:lnTo>
                <a:cubicBezTo>
                  <a:pt x="10967670" y="6562641"/>
                  <a:pt x="10972917" y="6557717"/>
                  <a:pt x="10980107" y="6557717"/>
                </a:cubicBezTo>
                <a:close/>
                <a:moveTo>
                  <a:pt x="10793849" y="6557717"/>
                </a:moveTo>
                <a:cubicBezTo>
                  <a:pt x="10801473" y="6557717"/>
                  <a:pt x="10806287" y="6562965"/>
                  <a:pt x="10806287" y="6569941"/>
                </a:cubicBezTo>
                <a:lnTo>
                  <a:pt x="10780923" y="6569941"/>
                </a:lnTo>
                <a:cubicBezTo>
                  <a:pt x="10781411" y="6562641"/>
                  <a:pt x="10786659" y="6557717"/>
                  <a:pt x="10793849" y="6557717"/>
                </a:cubicBezTo>
                <a:close/>
                <a:moveTo>
                  <a:pt x="10441570" y="6552113"/>
                </a:moveTo>
                <a:lnTo>
                  <a:pt x="10441570" y="6582999"/>
                </a:lnTo>
                <a:cubicBezTo>
                  <a:pt x="10441570" y="6593230"/>
                  <a:pt x="10448206" y="6597940"/>
                  <a:pt x="10456445" y="6597940"/>
                </a:cubicBezTo>
                <a:cubicBezTo>
                  <a:pt x="10464129" y="6597940"/>
                  <a:pt x="10468773" y="6594559"/>
                  <a:pt x="10471149" y="6591134"/>
                </a:cubicBezTo>
                <a:lnTo>
                  <a:pt x="10471319" y="6591134"/>
                </a:lnTo>
                <a:lnTo>
                  <a:pt x="10471319" y="6596721"/>
                </a:lnTo>
                <a:lnTo>
                  <a:pt x="10479882" y="6596721"/>
                </a:lnTo>
                <a:lnTo>
                  <a:pt x="10479882" y="6552113"/>
                </a:lnTo>
                <a:lnTo>
                  <a:pt x="10471319" y="6552113"/>
                </a:lnTo>
                <a:lnTo>
                  <a:pt x="10471319" y="6579514"/>
                </a:lnTo>
                <a:lnTo>
                  <a:pt x="10471325" y="6579508"/>
                </a:lnTo>
                <a:cubicBezTo>
                  <a:pt x="10471325" y="6586210"/>
                  <a:pt x="10466615" y="6590683"/>
                  <a:pt x="10459271" y="6590683"/>
                </a:cubicBezTo>
                <a:lnTo>
                  <a:pt x="10459249" y="6590705"/>
                </a:lnTo>
                <a:cubicBezTo>
                  <a:pt x="10452828" y="6590705"/>
                  <a:pt x="10450237" y="6586660"/>
                  <a:pt x="10450237" y="6580622"/>
                </a:cubicBezTo>
                <a:lnTo>
                  <a:pt x="10450237" y="6552113"/>
                </a:lnTo>
                <a:close/>
                <a:moveTo>
                  <a:pt x="10895903" y="6552047"/>
                </a:moveTo>
                <a:lnTo>
                  <a:pt x="10895903" y="6596655"/>
                </a:lnTo>
                <a:lnTo>
                  <a:pt x="10904466" y="6596655"/>
                </a:lnTo>
                <a:lnTo>
                  <a:pt x="10904466" y="6552047"/>
                </a:lnTo>
                <a:close/>
                <a:moveTo>
                  <a:pt x="10849391" y="6552047"/>
                </a:moveTo>
                <a:lnTo>
                  <a:pt x="10865314" y="6596655"/>
                </a:lnTo>
                <a:lnTo>
                  <a:pt x="10874925" y="6596655"/>
                </a:lnTo>
                <a:lnTo>
                  <a:pt x="10890848" y="6552047"/>
                </a:lnTo>
                <a:lnTo>
                  <a:pt x="10881835" y="6552047"/>
                </a:lnTo>
                <a:lnTo>
                  <a:pt x="10870407" y="6587857"/>
                </a:lnTo>
                <a:lnTo>
                  <a:pt x="10870243" y="6587857"/>
                </a:lnTo>
                <a:lnTo>
                  <a:pt x="10858639" y="6552047"/>
                </a:lnTo>
                <a:close/>
                <a:moveTo>
                  <a:pt x="10843166" y="6550999"/>
                </a:moveTo>
                <a:cubicBezTo>
                  <a:pt x="10837151" y="6550999"/>
                  <a:pt x="10833451" y="6554940"/>
                  <a:pt x="10831179" y="6560522"/>
                </a:cubicBezTo>
                <a:lnTo>
                  <a:pt x="10831009" y="6560522"/>
                </a:lnTo>
                <a:lnTo>
                  <a:pt x="10831009" y="6552047"/>
                </a:lnTo>
                <a:lnTo>
                  <a:pt x="10822446" y="6552047"/>
                </a:lnTo>
                <a:lnTo>
                  <a:pt x="10822446" y="6596655"/>
                </a:lnTo>
                <a:lnTo>
                  <a:pt x="10831009" y="6596655"/>
                </a:lnTo>
                <a:lnTo>
                  <a:pt x="10831009" y="6573580"/>
                </a:lnTo>
                <a:cubicBezTo>
                  <a:pt x="10831009" y="6565105"/>
                  <a:pt x="10836596" y="6559238"/>
                  <a:pt x="10844385" y="6559238"/>
                </a:cubicBezTo>
                <a:cubicBezTo>
                  <a:pt x="10845329" y="6559238"/>
                  <a:pt x="10846097" y="6559348"/>
                  <a:pt x="10847256" y="6559518"/>
                </a:cubicBezTo>
                <a:lnTo>
                  <a:pt x="10847256" y="6551279"/>
                </a:lnTo>
                <a:cubicBezTo>
                  <a:pt x="10845993" y="6551109"/>
                  <a:pt x="10844709" y="6550999"/>
                  <a:pt x="10843166" y="6550999"/>
                </a:cubicBezTo>
                <a:close/>
                <a:moveTo>
                  <a:pt x="10384376" y="6550999"/>
                </a:moveTo>
                <a:cubicBezTo>
                  <a:pt x="10378360" y="6550999"/>
                  <a:pt x="10374661" y="6554940"/>
                  <a:pt x="10372389" y="6560522"/>
                </a:cubicBezTo>
                <a:lnTo>
                  <a:pt x="10372218" y="6560522"/>
                </a:lnTo>
                <a:lnTo>
                  <a:pt x="10372218" y="6552047"/>
                </a:lnTo>
                <a:lnTo>
                  <a:pt x="10363656" y="6552047"/>
                </a:lnTo>
                <a:lnTo>
                  <a:pt x="10363656" y="6596655"/>
                </a:lnTo>
                <a:lnTo>
                  <a:pt x="10372218" y="6596655"/>
                </a:lnTo>
                <a:lnTo>
                  <a:pt x="10372218" y="6573580"/>
                </a:lnTo>
                <a:cubicBezTo>
                  <a:pt x="10372218" y="6565105"/>
                  <a:pt x="10377806" y="6559238"/>
                  <a:pt x="10385595" y="6559238"/>
                </a:cubicBezTo>
                <a:cubicBezTo>
                  <a:pt x="10386539" y="6559238"/>
                  <a:pt x="10387307" y="6559348"/>
                  <a:pt x="10388465" y="6559518"/>
                </a:cubicBezTo>
                <a:lnTo>
                  <a:pt x="10388465" y="6551279"/>
                </a:lnTo>
                <a:cubicBezTo>
                  <a:pt x="10387203" y="6551109"/>
                  <a:pt x="10385919" y="6550999"/>
                  <a:pt x="10384376" y="6550999"/>
                </a:cubicBezTo>
                <a:close/>
                <a:moveTo>
                  <a:pt x="10933315" y="6550785"/>
                </a:moveTo>
                <a:cubicBezTo>
                  <a:pt x="10920153" y="6550785"/>
                  <a:pt x="10911480" y="6560418"/>
                  <a:pt x="10911480" y="6574415"/>
                </a:cubicBezTo>
                <a:cubicBezTo>
                  <a:pt x="10911480" y="6588411"/>
                  <a:pt x="10920147" y="6598044"/>
                  <a:pt x="10933419" y="6598044"/>
                </a:cubicBezTo>
                <a:cubicBezTo>
                  <a:pt x="10944765" y="6598044"/>
                  <a:pt x="10952833" y="6590403"/>
                  <a:pt x="10953432" y="6580172"/>
                </a:cubicBezTo>
                <a:lnTo>
                  <a:pt x="10944529" y="6580172"/>
                </a:lnTo>
                <a:cubicBezTo>
                  <a:pt x="10944188" y="6585266"/>
                  <a:pt x="10941598" y="6590854"/>
                  <a:pt x="10933353" y="6590854"/>
                </a:cubicBezTo>
                <a:cubicBezTo>
                  <a:pt x="10923913" y="6590854"/>
                  <a:pt x="10920427" y="6582829"/>
                  <a:pt x="10920427" y="6574415"/>
                </a:cubicBezTo>
                <a:cubicBezTo>
                  <a:pt x="10920427" y="6566000"/>
                  <a:pt x="10923896" y="6557871"/>
                  <a:pt x="10933353" y="6557871"/>
                </a:cubicBezTo>
                <a:lnTo>
                  <a:pt x="10933359" y="6557871"/>
                </a:lnTo>
                <a:cubicBezTo>
                  <a:pt x="10941537" y="6557871"/>
                  <a:pt x="10944210" y="6563629"/>
                  <a:pt x="10944534" y="6568272"/>
                </a:cubicBezTo>
                <a:lnTo>
                  <a:pt x="10953437" y="6568272"/>
                </a:lnTo>
                <a:cubicBezTo>
                  <a:pt x="10952389" y="6558189"/>
                  <a:pt x="10944770" y="6550785"/>
                  <a:pt x="10933315" y="6550785"/>
                </a:cubicBezTo>
                <a:close/>
                <a:moveTo>
                  <a:pt x="11023875" y="6550779"/>
                </a:moveTo>
                <a:cubicBezTo>
                  <a:pt x="11013046" y="6550779"/>
                  <a:pt x="11006860" y="6555939"/>
                  <a:pt x="11006860" y="6563623"/>
                </a:cubicBezTo>
                <a:cubicBezTo>
                  <a:pt x="11006860" y="6572932"/>
                  <a:pt x="11015763" y="6575249"/>
                  <a:pt x="11023557" y="6577022"/>
                </a:cubicBezTo>
                <a:cubicBezTo>
                  <a:pt x="11029293" y="6578218"/>
                  <a:pt x="11035265" y="6578838"/>
                  <a:pt x="11035265" y="6584426"/>
                </a:cubicBezTo>
                <a:cubicBezTo>
                  <a:pt x="11035265" y="6587703"/>
                  <a:pt x="11033272" y="6591018"/>
                  <a:pt x="11025764" y="6591018"/>
                </a:cubicBezTo>
                <a:cubicBezTo>
                  <a:pt x="11017481" y="6591018"/>
                  <a:pt x="11014440" y="6586973"/>
                  <a:pt x="11013990" y="6581835"/>
                </a:cubicBezTo>
                <a:lnTo>
                  <a:pt x="11005323" y="6581835"/>
                </a:lnTo>
                <a:cubicBezTo>
                  <a:pt x="11005603" y="6590952"/>
                  <a:pt x="11012343" y="6597934"/>
                  <a:pt x="11025895" y="6597934"/>
                </a:cubicBezTo>
                <a:cubicBezTo>
                  <a:pt x="11037603" y="6597934"/>
                  <a:pt x="11044239" y="6592731"/>
                  <a:pt x="11044239" y="6584042"/>
                </a:cubicBezTo>
                <a:lnTo>
                  <a:pt x="11044195" y="6584042"/>
                </a:lnTo>
                <a:cubicBezTo>
                  <a:pt x="11044195" y="6584042"/>
                  <a:pt x="11044091" y="6584042"/>
                  <a:pt x="11044091" y="6584042"/>
                </a:cubicBezTo>
                <a:lnTo>
                  <a:pt x="11044085" y="6584047"/>
                </a:lnTo>
                <a:cubicBezTo>
                  <a:pt x="11044085" y="6574030"/>
                  <a:pt x="11035204" y="6571697"/>
                  <a:pt x="11027070" y="6569771"/>
                </a:cubicBezTo>
                <a:cubicBezTo>
                  <a:pt x="11020670" y="6568272"/>
                  <a:pt x="11015681" y="6567932"/>
                  <a:pt x="11015681" y="6563283"/>
                </a:cubicBezTo>
                <a:cubicBezTo>
                  <a:pt x="11015681" y="6559968"/>
                  <a:pt x="11018227" y="6557695"/>
                  <a:pt x="11023919" y="6557695"/>
                </a:cubicBezTo>
                <a:cubicBezTo>
                  <a:pt x="11031434" y="6557695"/>
                  <a:pt x="11033206" y="6561636"/>
                  <a:pt x="11033810" y="6565056"/>
                </a:cubicBezTo>
                <a:lnTo>
                  <a:pt x="11042499" y="6565056"/>
                </a:lnTo>
                <a:cubicBezTo>
                  <a:pt x="11041901" y="6557372"/>
                  <a:pt x="11036033" y="6550779"/>
                  <a:pt x="11023875" y="6550779"/>
                </a:cubicBezTo>
                <a:close/>
                <a:moveTo>
                  <a:pt x="10511931" y="6550719"/>
                </a:moveTo>
                <a:cubicBezTo>
                  <a:pt x="10504971" y="6550719"/>
                  <a:pt x="10500674" y="6554166"/>
                  <a:pt x="10498231" y="6557311"/>
                </a:cubicBezTo>
                <a:lnTo>
                  <a:pt x="10498061" y="6557311"/>
                </a:lnTo>
                <a:lnTo>
                  <a:pt x="10498061" y="6552047"/>
                </a:lnTo>
                <a:lnTo>
                  <a:pt x="10489498" y="6552047"/>
                </a:lnTo>
                <a:lnTo>
                  <a:pt x="10489498" y="6612150"/>
                </a:lnTo>
                <a:lnTo>
                  <a:pt x="10498061" y="6612150"/>
                </a:lnTo>
                <a:lnTo>
                  <a:pt x="10498061" y="6591134"/>
                </a:lnTo>
                <a:lnTo>
                  <a:pt x="10498231" y="6591134"/>
                </a:lnTo>
                <a:cubicBezTo>
                  <a:pt x="10500652" y="6594729"/>
                  <a:pt x="10504911" y="6597874"/>
                  <a:pt x="10511931" y="6597874"/>
                </a:cubicBezTo>
                <a:cubicBezTo>
                  <a:pt x="10523255" y="6597874"/>
                  <a:pt x="10531944" y="6589075"/>
                  <a:pt x="10531944" y="6574349"/>
                </a:cubicBezTo>
                <a:cubicBezTo>
                  <a:pt x="10531944" y="6559622"/>
                  <a:pt x="10523321" y="6550719"/>
                  <a:pt x="10511931" y="6550719"/>
                </a:cubicBezTo>
                <a:close/>
                <a:moveTo>
                  <a:pt x="10602585" y="6550714"/>
                </a:moveTo>
                <a:lnTo>
                  <a:pt x="10602580" y="6550719"/>
                </a:lnTo>
                <a:cubicBezTo>
                  <a:pt x="10594829" y="6550719"/>
                  <a:pt x="10590252" y="6554210"/>
                  <a:pt x="10587875" y="6557635"/>
                </a:cubicBezTo>
                <a:lnTo>
                  <a:pt x="10587705" y="6557635"/>
                </a:lnTo>
                <a:lnTo>
                  <a:pt x="10587705" y="6552047"/>
                </a:lnTo>
                <a:lnTo>
                  <a:pt x="10579164" y="6552047"/>
                </a:lnTo>
                <a:lnTo>
                  <a:pt x="10579164" y="6596655"/>
                </a:lnTo>
                <a:lnTo>
                  <a:pt x="10587727" y="6596655"/>
                </a:lnTo>
                <a:lnTo>
                  <a:pt x="10587727" y="6569255"/>
                </a:lnTo>
                <a:cubicBezTo>
                  <a:pt x="10587727" y="6562553"/>
                  <a:pt x="10592436" y="6558080"/>
                  <a:pt x="10599780" y="6558080"/>
                </a:cubicBezTo>
                <a:cubicBezTo>
                  <a:pt x="10606202" y="6558080"/>
                  <a:pt x="10608793" y="6562059"/>
                  <a:pt x="10608793" y="6568031"/>
                </a:cubicBezTo>
                <a:lnTo>
                  <a:pt x="10608793" y="6596650"/>
                </a:lnTo>
                <a:lnTo>
                  <a:pt x="10617460" y="6596650"/>
                </a:lnTo>
                <a:lnTo>
                  <a:pt x="10617460" y="6565654"/>
                </a:lnTo>
                <a:cubicBezTo>
                  <a:pt x="10617460" y="6555423"/>
                  <a:pt x="10610824" y="6550714"/>
                  <a:pt x="10602585" y="6550714"/>
                </a:cubicBezTo>
                <a:close/>
                <a:moveTo>
                  <a:pt x="10980343" y="6550681"/>
                </a:moveTo>
                <a:cubicBezTo>
                  <a:pt x="10966753" y="6550681"/>
                  <a:pt x="10958339" y="6560314"/>
                  <a:pt x="10958339" y="6574310"/>
                </a:cubicBezTo>
                <a:lnTo>
                  <a:pt x="10958339" y="6574332"/>
                </a:lnTo>
                <a:cubicBezTo>
                  <a:pt x="10958339" y="6587988"/>
                  <a:pt x="10966193" y="6598071"/>
                  <a:pt x="10980343" y="6598071"/>
                </a:cubicBezTo>
                <a:cubicBezTo>
                  <a:pt x="10992051" y="6598071"/>
                  <a:pt x="10998627" y="6591611"/>
                  <a:pt x="11000894" y="6583026"/>
                </a:cubicBezTo>
                <a:lnTo>
                  <a:pt x="10992227" y="6583026"/>
                </a:lnTo>
                <a:cubicBezTo>
                  <a:pt x="10991348" y="6585958"/>
                  <a:pt x="10988374" y="6591051"/>
                  <a:pt x="10980519" y="6591051"/>
                </a:cubicBezTo>
                <a:cubicBezTo>
                  <a:pt x="10971682" y="6591051"/>
                  <a:pt x="10967313" y="6584245"/>
                  <a:pt x="10967143" y="6576709"/>
                </a:cubicBezTo>
                <a:lnTo>
                  <a:pt x="11001410" y="6576709"/>
                </a:lnTo>
                <a:cubicBezTo>
                  <a:pt x="11001514" y="6575979"/>
                  <a:pt x="11001514" y="6574651"/>
                  <a:pt x="11001514" y="6573432"/>
                </a:cubicBezTo>
                <a:cubicBezTo>
                  <a:pt x="11001514" y="6559584"/>
                  <a:pt x="10993934" y="6550681"/>
                  <a:pt x="10980343" y="6550681"/>
                </a:cubicBezTo>
                <a:close/>
                <a:moveTo>
                  <a:pt x="10794085" y="6550681"/>
                </a:moveTo>
                <a:cubicBezTo>
                  <a:pt x="10780495" y="6550681"/>
                  <a:pt x="10772080" y="6560314"/>
                  <a:pt x="10772080" y="6574310"/>
                </a:cubicBezTo>
                <a:lnTo>
                  <a:pt x="10772080" y="6574332"/>
                </a:lnTo>
                <a:cubicBezTo>
                  <a:pt x="10772080" y="6587988"/>
                  <a:pt x="10779935" y="6598071"/>
                  <a:pt x="10794085" y="6598071"/>
                </a:cubicBezTo>
                <a:cubicBezTo>
                  <a:pt x="10805793" y="6598071"/>
                  <a:pt x="10812368" y="6591611"/>
                  <a:pt x="10814635" y="6583026"/>
                </a:cubicBezTo>
                <a:lnTo>
                  <a:pt x="10805968" y="6583026"/>
                </a:lnTo>
                <a:cubicBezTo>
                  <a:pt x="10805090" y="6585958"/>
                  <a:pt x="10802115" y="6591051"/>
                  <a:pt x="10794261" y="6591051"/>
                </a:cubicBezTo>
                <a:cubicBezTo>
                  <a:pt x="10785424" y="6591051"/>
                  <a:pt x="10781055" y="6584245"/>
                  <a:pt x="10780884" y="6576709"/>
                </a:cubicBezTo>
                <a:lnTo>
                  <a:pt x="10815151" y="6576709"/>
                </a:lnTo>
                <a:cubicBezTo>
                  <a:pt x="10815256" y="6575979"/>
                  <a:pt x="10815256" y="6574651"/>
                  <a:pt x="10815256" y="6573432"/>
                </a:cubicBezTo>
                <a:cubicBezTo>
                  <a:pt x="10815256" y="6559584"/>
                  <a:pt x="10807676" y="6550681"/>
                  <a:pt x="10794085" y="6550681"/>
                </a:cubicBezTo>
                <a:close/>
                <a:moveTo>
                  <a:pt x="10670109" y="6550675"/>
                </a:moveTo>
                <a:cubicBezTo>
                  <a:pt x="10656238" y="6550675"/>
                  <a:pt x="10647846" y="6560418"/>
                  <a:pt x="10647846" y="6574415"/>
                </a:cubicBezTo>
                <a:cubicBezTo>
                  <a:pt x="10647846" y="6588411"/>
                  <a:pt x="10656216" y="6598044"/>
                  <a:pt x="10670109" y="6598044"/>
                </a:cubicBezTo>
                <a:cubicBezTo>
                  <a:pt x="10684001" y="6598044"/>
                  <a:pt x="10692393" y="6588197"/>
                  <a:pt x="10692393" y="6574305"/>
                </a:cubicBezTo>
                <a:cubicBezTo>
                  <a:pt x="10692393" y="6560412"/>
                  <a:pt x="10683979" y="6550675"/>
                  <a:pt x="10670109" y="6550675"/>
                </a:cubicBezTo>
                <a:close/>
                <a:moveTo>
                  <a:pt x="10412671" y="6550675"/>
                </a:moveTo>
                <a:cubicBezTo>
                  <a:pt x="10398801" y="6550675"/>
                  <a:pt x="10390387" y="6560418"/>
                  <a:pt x="10390387" y="6574415"/>
                </a:cubicBezTo>
                <a:cubicBezTo>
                  <a:pt x="10390387" y="6588411"/>
                  <a:pt x="10398801" y="6598044"/>
                  <a:pt x="10412671" y="6598044"/>
                </a:cubicBezTo>
                <a:cubicBezTo>
                  <a:pt x="10426542" y="6598044"/>
                  <a:pt x="10434956" y="6588197"/>
                  <a:pt x="10434956" y="6574305"/>
                </a:cubicBezTo>
                <a:cubicBezTo>
                  <a:pt x="10434956" y="6560412"/>
                  <a:pt x="10426542" y="6550675"/>
                  <a:pt x="10412671" y="6550675"/>
                </a:cubicBezTo>
                <a:close/>
                <a:moveTo>
                  <a:pt x="10895283" y="6534840"/>
                </a:moveTo>
                <a:lnTo>
                  <a:pt x="10895283" y="6544127"/>
                </a:lnTo>
                <a:lnTo>
                  <a:pt x="10904960" y="6544127"/>
                </a:lnTo>
                <a:lnTo>
                  <a:pt x="10904960" y="6534840"/>
                </a:lnTo>
                <a:close/>
                <a:moveTo>
                  <a:pt x="10559426" y="6534126"/>
                </a:moveTo>
                <a:lnTo>
                  <a:pt x="10559426" y="6596716"/>
                </a:lnTo>
                <a:lnTo>
                  <a:pt x="10569037" y="6596716"/>
                </a:lnTo>
                <a:lnTo>
                  <a:pt x="10569037" y="6534126"/>
                </a:lnTo>
                <a:close/>
                <a:moveTo>
                  <a:pt x="10640337" y="6533572"/>
                </a:moveTo>
                <a:cubicBezTo>
                  <a:pt x="10633037" y="6533572"/>
                  <a:pt x="10628778" y="6536333"/>
                  <a:pt x="10628778" y="6546690"/>
                </a:cubicBezTo>
                <a:lnTo>
                  <a:pt x="10628778" y="6552108"/>
                </a:lnTo>
                <a:lnTo>
                  <a:pt x="10622636" y="6552108"/>
                </a:lnTo>
                <a:lnTo>
                  <a:pt x="10622636" y="6559194"/>
                </a:lnTo>
                <a:lnTo>
                  <a:pt x="10628778" y="6559194"/>
                </a:lnTo>
                <a:lnTo>
                  <a:pt x="10628778" y="6596716"/>
                </a:lnTo>
                <a:lnTo>
                  <a:pt x="10628800" y="6596716"/>
                </a:lnTo>
                <a:lnTo>
                  <a:pt x="10628844" y="6596650"/>
                </a:lnTo>
                <a:lnTo>
                  <a:pt x="10637406" y="6596650"/>
                </a:lnTo>
                <a:lnTo>
                  <a:pt x="10637406" y="6559128"/>
                </a:lnTo>
                <a:lnTo>
                  <a:pt x="10645799" y="6559128"/>
                </a:lnTo>
                <a:lnTo>
                  <a:pt x="10645799" y="6552042"/>
                </a:lnTo>
                <a:lnTo>
                  <a:pt x="10637406" y="6552042"/>
                </a:lnTo>
                <a:lnTo>
                  <a:pt x="10637406" y="6546460"/>
                </a:lnTo>
                <a:cubicBezTo>
                  <a:pt x="10637406" y="6541750"/>
                  <a:pt x="10638520" y="6540702"/>
                  <a:pt x="10642116" y="6540702"/>
                </a:cubicBezTo>
                <a:cubicBezTo>
                  <a:pt x="10643312" y="6540702"/>
                  <a:pt x="10643976" y="6540812"/>
                  <a:pt x="10645755" y="6540982"/>
                </a:cubicBezTo>
                <a:lnTo>
                  <a:pt x="10645755" y="6534066"/>
                </a:lnTo>
                <a:cubicBezTo>
                  <a:pt x="10643312" y="6533748"/>
                  <a:pt x="10641880" y="6533572"/>
                  <a:pt x="10640337" y="6533572"/>
                </a:cubicBezTo>
                <a:close/>
                <a:moveTo>
                  <a:pt x="10740640" y="6532957"/>
                </a:moveTo>
                <a:cubicBezTo>
                  <a:pt x="10727220" y="6532957"/>
                  <a:pt x="10718806" y="6539143"/>
                  <a:pt x="10718806" y="6549995"/>
                </a:cubicBezTo>
                <a:cubicBezTo>
                  <a:pt x="10718806" y="6561894"/>
                  <a:pt x="10729591" y="6565105"/>
                  <a:pt x="10739378" y="6567652"/>
                </a:cubicBezTo>
                <a:cubicBezTo>
                  <a:pt x="10750701" y="6570583"/>
                  <a:pt x="10756843" y="6571697"/>
                  <a:pt x="10756843" y="6579662"/>
                </a:cubicBezTo>
                <a:cubicBezTo>
                  <a:pt x="10756843" y="6585376"/>
                  <a:pt x="10753698" y="6589745"/>
                  <a:pt x="10743741" y="6589745"/>
                </a:cubicBezTo>
                <a:cubicBezTo>
                  <a:pt x="10732034" y="6589745"/>
                  <a:pt x="10727066" y="6584053"/>
                  <a:pt x="10726342" y="6575638"/>
                </a:cubicBezTo>
                <a:lnTo>
                  <a:pt x="10716391" y="6575638"/>
                </a:lnTo>
                <a:cubicBezTo>
                  <a:pt x="10716989" y="6589701"/>
                  <a:pt x="10728483" y="6597940"/>
                  <a:pt x="10744022" y="6597940"/>
                </a:cubicBezTo>
                <a:cubicBezTo>
                  <a:pt x="10759560" y="6597940"/>
                  <a:pt x="10766893" y="6589882"/>
                  <a:pt x="10766904" y="6579146"/>
                </a:cubicBezTo>
                <a:cubicBezTo>
                  <a:pt x="10766893" y="6565978"/>
                  <a:pt x="10755510" y="6563047"/>
                  <a:pt x="10743467" y="6560012"/>
                </a:cubicBezTo>
                <a:cubicBezTo>
                  <a:pt x="10735398" y="6557981"/>
                  <a:pt x="10728762" y="6556482"/>
                  <a:pt x="10728762" y="6549501"/>
                </a:cubicBezTo>
                <a:cubicBezTo>
                  <a:pt x="10728762" y="6544061"/>
                  <a:pt x="10732852" y="6541196"/>
                  <a:pt x="10740640" y="6541196"/>
                </a:cubicBezTo>
                <a:cubicBezTo>
                  <a:pt x="10749823" y="6541196"/>
                  <a:pt x="10754126" y="6545285"/>
                  <a:pt x="10755065" y="6552821"/>
                </a:cubicBezTo>
                <a:lnTo>
                  <a:pt x="10765126" y="6552821"/>
                </a:lnTo>
                <a:cubicBezTo>
                  <a:pt x="10764144" y="6540213"/>
                  <a:pt x="10754895" y="6532957"/>
                  <a:pt x="10740640" y="6532957"/>
                </a:cubicBezTo>
                <a:close/>
                <a:moveTo>
                  <a:pt x="10326348" y="6532831"/>
                </a:moveTo>
                <a:cubicBezTo>
                  <a:pt x="10308493" y="6532831"/>
                  <a:pt x="10297065" y="6546471"/>
                  <a:pt x="10297065" y="6565325"/>
                </a:cubicBezTo>
                <a:cubicBezTo>
                  <a:pt x="10297065" y="6584179"/>
                  <a:pt x="10307126" y="6597857"/>
                  <a:pt x="10325190" y="6597857"/>
                </a:cubicBezTo>
                <a:cubicBezTo>
                  <a:pt x="10334757" y="6597857"/>
                  <a:pt x="10340603" y="6594301"/>
                  <a:pt x="10344862" y="6587944"/>
                </a:cubicBezTo>
                <a:lnTo>
                  <a:pt x="10345032" y="6587944"/>
                </a:lnTo>
                <a:lnTo>
                  <a:pt x="10347475" y="6596633"/>
                </a:lnTo>
                <a:lnTo>
                  <a:pt x="10354045" y="6596633"/>
                </a:lnTo>
                <a:lnTo>
                  <a:pt x="10354045" y="6563925"/>
                </a:lnTo>
                <a:lnTo>
                  <a:pt x="10325920" y="6563925"/>
                </a:lnTo>
                <a:lnTo>
                  <a:pt x="10325920" y="6563931"/>
                </a:lnTo>
                <a:lnTo>
                  <a:pt x="10325920" y="6571955"/>
                </a:lnTo>
                <a:lnTo>
                  <a:pt x="10344264" y="6571955"/>
                </a:lnTo>
                <a:cubicBezTo>
                  <a:pt x="10344264" y="6582362"/>
                  <a:pt x="10336091" y="6589553"/>
                  <a:pt x="10325750" y="6589553"/>
                </a:cubicBezTo>
                <a:cubicBezTo>
                  <a:pt x="10311155" y="6589553"/>
                  <a:pt x="10307066" y="6576983"/>
                  <a:pt x="10307066" y="6565325"/>
                </a:cubicBezTo>
                <a:cubicBezTo>
                  <a:pt x="10307066" y="6553667"/>
                  <a:pt x="10312478" y="6541218"/>
                  <a:pt x="10326266" y="6541201"/>
                </a:cubicBezTo>
                <a:cubicBezTo>
                  <a:pt x="10335542" y="6541207"/>
                  <a:pt x="10341377" y="6545571"/>
                  <a:pt x="10343045" y="6553420"/>
                </a:cubicBezTo>
                <a:lnTo>
                  <a:pt x="10353106" y="6553420"/>
                </a:lnTo>
                <a:cubicBezTo>
                  <a:pt x="10351004" y="6541520"/>
                  <a:pt x="10342425" y="6532831"/>
                  <a:pt x="10326348" y="6532831"/>
                </a:cubicBezTo>
                <a:close/>
                <a:moveTo>
                  <a:pt x="11066655" y="6412499"/>
                </a:moveTo>
                <a:lnTo>
                  <a:pt x="11077820" y="6444680"/>
                </a:lnTo>
                <a:lnTo>
                  <a:pt x="11055771" y="6444680"/>
                </a:lnTo>
                <a:close/>
                <a:moveTo>
                  <a:pt x="10478318" y="6403607"/>
                </a:moveTo>
                <a:cubicBezTo>
                  <a:pt x="10501541" y="6403881"/>
                  <a:pt x="10506124" y="6423021"/>
                  <a:pt x="10506124" y="6433378"/>
                </a:cubicBezTo>
                <a:lnTo>
                  <a:pt x="10506124" y="6433384"/>
                </a:lnTo>
                <a:cubicBezTo>
                  <a:pt x="10506124" y="6442951"/>
                  <a:pt x="10502551" y="6455345"/>
                  <a:pt x="10492040" y="6460609"/>
                </a:cubicBezTo>
                <a:cubicBezTo>
                  <a:pt x="10487907" y="6462771"/>
                  <a:pt x="10483049" y="6463326"/>
                  <a:pt x="10478340" y="6463326"/>
                </a:cubicBezTo>
                <a:cubicBezTo>
                  <a:pt x="10457767" y="6463326"/>
                  <a:pt x="10449869" y="6448105"/>
                  <a:pt x="10449869" y="6433444"/>
                </a:cubicBezTo>
                <a:lnTo>
                  <a:pt x="10449847" y="6433444"/>
                </a:lnTo>
                <a:lnTo>
                  <a:pt x="10449847" y="6433378"/>
                </a:lnTo>
                <a:cubicBezTo>
                  <a:pt x="10449847" y="6420326"/>
                  <a:pt x="10456977" y="6403327"/>
                  <a:pt x="10478318" y="6403607"/>
                </a:cubicBezTo>
                <a:close/>
                <a:moveTo>
                  <a:pt x="10230414" y="6386136"/>
                </a:moveTo>
                <a:lnTo>
                  <a:pt x="10230414" y="6596886"/>
                </a:lnTo>
                <a:lnTo>
                  <a:pt x="10249038" y="6596886"/>
                </a:lnTo>
                <a:lnTo>
                  <a:pt x="10249038" y="6386136"/>
                </a:lnTo>
                <a:close/>
                <a:moveTo>
                  <a:pt x="10172963" y="6386136"/>
                </a:moveTo>
                <a:lnTo>
                  <a:pt x="10172963" y="6596886"/>
                </a:lnTo>
                <a:lnTo>
                  <a:pt x="10206395" y="6596886"/>
                </a:lnTo>
                <a:lnTo>
                  <a:pt x="10206395" y="6386136"/>
                </a:lnTo>
                <a:close/>
                <a:moveTo>
                  <a:pt x="9945516" y="6386136"/>
                </a:moveTo>
                <a:lnTo>
                  <a:pt x="9945516" y="6596886"/>
                </a:lnTo>
                <a:lnTo>
                  <a:pt x="10148965" y="6596886"/>
                </a:lnTo>
                <a:lnTo>
                  <a:pt x="10148965" y="6386136"/>
                </a:lnTo>
                <a:close/>
                <a:moveTo>
                  <a:pt x="11372027" y="6386075"/>
                </a:moveTo>
                <a:lnTo>
                  <a:pt x="11372005" y="6386097"/>
                </a:lnTo>
                <a:lnTo>
                  <a:pt x="11272026" y="6386097"/>
                </a:lnTo>
                <a:lnTo>
                  <a:pt x="11272026" y="6481175"/>
                </a:lnTo>
                <a:lnTo>
                  <a:pt x="11373333" y="6481175"/>
                </a:lnTo>
                <a:lnTo>
                  <a:pt x="11373333" y="6459643"/>
                </a:lnTo>
                <a:lnTo>
                  <a:pt x="11305908" y="6459643"/>
                </a:lnTo>
                <a:lnTo>
                  <a:pt x="11305908" y="6444532"/>
                </a:lnTo>
                <a:lnTo>
                  <a:pt x="11367038" y="6444532"/>
                </a:lnTo>
                <a:lnTo>
                  <a:pt x="11367038" y="6422999"/>
                </a:lnTo>
                <a:lnTo>
                  <a:pt x="11306079" y="6422999"/>
                </a:lnTo>
                <a:lnTo>
                  <a:pt x="11306079" y="6407504"/>
                </a:lnTo>
                <a:lnTo>
                  <a:pt x="11372027" y="6407504"/>
                </a:lnTo>
                <a:close/>
                <a:moveTo>
                  <a:pt x="11047230" y="6386075"/>
                </a:moveTo>
                <a:lnTo>
                  <a:pt x="11006498" y="6481153"/>
                </a:lnTo>
                <a:lnTo>
                  <a:pt x="11043701" y="6481153"/>
                </a:lnTo>
                <a:lnTo>
                  <a:pt x="11048773" y="6465658"/>
                </a:lnTo>
                <a:lnTo>
                  <a:pt x="11085032" y="6465658"/>
                </a:lnTo>
                <a:lnTo>
                  <a:pt x="11090104" y="6481153"/>
                </a:lnTo>
                <a:lnTo>
                  <a:pt x="11127027" y="6481153"/>
                </a:lnTo>
                <a:lnTo>
                  <a:pt x="11085910" y="6386075"/>
                </a:lnTo>
                <a:cubicBezTo>
                  <a:pt x="11085910" y="6386075"/>
                  <a:pt x="11064140" y="6386075"/>
                  <a:pt x="11053255" y="6386075"/>
                </a:cubicBezTo>
                <a:close/>
                <a:moveTo>
                  <a:pt x="10648593" y="6386075"/>
                </a:moveTo>
                <a:lnTo>
                  <a:pt x="10648593" y="6481088"/>
                </a:lnTo>
                <a:lnTo>
                  <a:pt x="10680038" y="6481088"/>
                </a:lnTo>
                <a:lnTo>
                  <a:pt x="10680038" y="6456454"/>
                </a:lnTo>
                <a:lnTo>
                  <a:pt x="10691702" y="6445174"/>
                </a:lnTo>
                <a:lnTo>
                  <a:pt x="10716682" y="6481153"/>
                </a:lnTo>
                <a:lnTo>
                  <a:pt x="10757370" y="6481153"/>
                </a:lnTo>
                <a:lnTo>
                  <a:pt x="10715869" y="6422055"/>
                </a:lnTo>
                <a:lnTo>
                  <a:pt x="10753067" y="6386075"/>
                </a:lnTo>
                <a:lnTo>
                  <a:pt x="10711950" y="6386075"/>
                </a:lnTo>
                <a:lnTo>
                  <a:pt x="10680120" y="6421605"/>
                </a:lnTo>
                <a:lnTo>
                  <a:pt x="10680120" y="6386075"/>
                </a:lnTo>
                <a:lnTo>
                  <a:pt x="10680098" y="6386075"/>
                </a:lnTo>
                <a:cubicBezTo>
                  <a:pt x="10680098" y="6386075"/>
                  <a:pt x="10648593" y="6386075"/>
                  <a:pt x="10648593" y="6386075"/>
                </a:cubicBezTo>
                <a:close/>
                <a:moveTo>
                  <a:pt x="10556150" y="6386075"/>
                </a:moveTo>
                <a:lnTo>
                  <a:pt x="10556150" y="6481153"/>
                </a:lnTo>
                <a:lnTo>
                  <a:pt x="10638597" y="6481153"/>
                </a:lnTo>
                <a:lnTo>
                  <a:pt x="10638597" y="6457974"/>
                </a:lnTo>
                <a:lnTo>
                  <a:pt x="10590246" y="6457974"/>
                </a:lnTo>
                <a:lnTo>
                  <a:pt x="10590246" y="6386075"/>
                </a:lnTo>
                <a:cubicBezTo>
                  <a:pt x="10590246" y="6386075"/>
                  <a:pt x="10556150" y="6386075"/>
                  <a:pt x="10556150" y="6386075"/>
                </a:cubicBezTo>
                <a:close/>
                <a:moveTo>
                  <a:pt x="10297274" y="6386075"/>
                </a:moveTo>
                <a:cubicBezTo>
                  <a:pt x="10297274" y="6386075"/>
                  <a:pt x="10340273" y="6481153"/>
                  <a:pt x="10340273" y="6481153"/>
                </a:cubicBezTo>
                <a:lnTo>
                  <a:pt x="10340279" y="6481153"/>
                </a:lnTo>
                <a:lnTo>
                  <a:pt x="10371829" y="6481153"/>
                </a:lnTo>
                <a:lnTo>
                  <a:pt x="10415108" y="6386075"/>
                </a:lnTo>
                <a:lnTo>
                  <a:pt x="10379513" y="6386075"/>
                </a:lnTo>
                <a:cubicBezTo>
                  <a:pt x="10374161" y="6398980"/>
                  <a:pt x="10368744" y="6411933"/>
                  <a:pt x="10363650" y="6424711"/>
                </a:cubicBezTo>
                <a:cubicBezTo>
                  <a:pt x="10359841" y="6434021"/>
                  <a:pt x="10358897" y="6436611"/>
                  <a:pt x="10355966" y="6444812"/>
                </a:cubicBezTo>
                <a:cubicBezTo>
                  <a:pt x="10352755" y="6435113"/>
                  <a:pt x="10351943" y="6432956"/>
                  <a:pt x="10348068" y="6423383"/>
                </a:cubicBezTo>
                <a:lnTo>
                  <a:pt x="10332869" y="6386075"/>
                </a:lnTo>
                <a:close/>
                <a:moveTo>
                  <a:pt x="11389882" y="6386070"/>
                </a:moveTo>
                <a:lnTo>
                  <a:pt x="11389904" y="6386092"/>
                </a:lnTo>
                <a:lnTo>
                  <a:pt x="11389948" y="6386092"/>
                </a:lnTo>
                <a:lnTo>
                  <a:pt x="11389948" y="6481175"/>
                </a:lnTo>
                <a:lnTo>
                  <a:pt x="11423551" y="6481175"/>
                </a:lnTo>
                <a:lnTo>
                  <a:pt x="11423551" y="6460971"/>
                </a:lnTo>
                <a:cubicBezTo>
                  <a:pt x="11423381" y="6448857"/>
                  <a:pt x="11423381" y="6445196"/>
                  <a:pt x="11422996" y="6428757"/>
                </a:cubicBezTo>
                <a:cubicBezTo>
                  <a:pt x="11427256" y="6434130"/>
                  <a:pt x="11428902" y="6436161"/>
                  <a:pt x="11433722" y="6441815"/>
                </a:cubicBezTo>
                <a:lnTo>
                  <a:pt x="11468482" y="6481159"/>
                </a:lnTo>
                <a:lnTo>
                  <a:pt x="11496673" y="6481159"/>
                </a:lnTo>
                <a:lnTo>
                  <a:pt x="11496673" y="6386075"/>
                </a:lnTo>
                <a:lnTo>
                  <a:pt x="11463240" y="6386075"/>
                </a:lnTo>
                <a:lnTo>
                  <a:pt x="11463230" y="6386075"/>
                </a:lnTo>
                <a:lnTo>
                  <a:pt x="11463230" y="6407608"/>
                </a:lnTo>
                <a:cubicBezTo>
                  <a:pt x="11463230" y="6420386"/>
                  <a:pt x="11463334" y="6424991"/>
                  <a:pt x="11463894" y="6438044"/>
                </a:cubicBezTo>
                <a:cubicBezTo>
                  <a:pt x="11457153" y="6429289"/>
                  <a:pt x="11455441" y="6427127"/>
                  <a:pt x="11447092" y="6418114"/>
                </a:cubicBezTo>
                <a:lnTo>
                  <a:pt x="11417963" y="6386070"/>
                </a:lnTo>
                <a:close/>
                <a:moveTo>
                  <a:pt x="10864633" y="6386070"/>
                </a:moveTo>
                <a:cubicBezTo>
                  <a:pt x="10864633" y="6386070"/>
                  <a:pt x="10887620" y="6481148"/>
                  <a:pt x="10887620" y="6481148"/>
                </a:cubicBezTo>
                <a:lnTo>
                  <a:pt x="10924330" y="6481148"/>
                </a:lnTo>
                <a:lnTo>
                  <a:pt x="10935329" y="6438703"/>
                </a:lnTo>
                <a:cubicBezTo>
                  <a:pt x="10937876" y="6428449"/>
                  <a:pt x="10938261" y="6426029"/>
                  <a:pt x="10939205" y="6417554"/>
                </a:cubicBezTo>
                <a:cubicBezTo>
                  <a:pt x="10940401" y="6427039"/>
                  <a:pt x="10940961" y="6429410"/>
                  <a:pt x="10943228" y="6438318"/>
                </a:cubicBezTo>
                <a:lnTo>
                  <a:pt x="10954123" y="6481148"/>
                </a:lnTo>
                <a:lnTo>
                  <a:pt x="10990553" y="6481148"/>
                </a:lnTo>
                <a:lnTo>
                  <a:pt x="11013370" y="6386075"/>
                </a:lnTo>
                <a:lnTo>
                  <a:pt x="10980322" y="6386075"/>
                </a:lnTo>
                <a:lnTo>
                  <a:pt x="10971589" y="6436331"/>
                </a:lnTo>
                <a:cubicBezTo>
                  <a:pt x="10970925" y="6441145"/>
                  <a:pt x="10970645" y="6442797"/>
                  <a:pt x="10969986" y="6448165"/>
                </a:cubicBezTo>
                <a:cubicBezTo>
                  <a:pt x="10967565" y="6433779"/>
                  <a:pt x="10966885" y="6430398"/>
                  <a:pt x="10962856" y="6413020"/>
                </a:cubicBezTo>
                <a:lnTo>
                  <a:pt x="10957054" y="6386070"/>
                </a:lnTo>
                <a:lnTo>
                  <a:pt x="10922398" y="6386070"/>
                </a:lnTo>
                <a:lnTo>
                  <a:pt x="10910970" y="6434443"/>
                </a:lnTo>
                <a:cubicBezTo>
                  <a:pt x="10909642" y="6441206"/>
                  <a:pt x="10909367" y="6442534"/>
                  <a:pt x="10908423" y="6448615"/>
                </a:cubicBezTo>
                <a:cubicBezTo>
                  <a:pt x="10907589" y="6441573"/>
                  <a:pt x="10907205" y="6439306"/>
                  <a:pt x="10905706" y="6431342"/>
                </a:cubicBezTo>
                <a:lnTo>
                  <a:pt x="10897808" y="6386070"/>
                </a:lnTo>
                <a:close/>
                <a:moveTo>
                  <a:pt x="10476309" y="6382519"/>
                </a:moveTo>
                <a:cubicBezTo>
                  <a:pt x="10459502" y="6382799"/>
                  <a:pt x="10436943" y="6385883"/>
                  <a:pt x="10423627" y="6404765"/>
                </a:cubicBezTo>
                <a:cubicBezTo>
                  <a:pt x="10417611" y="6413388"/>
                  <a:pt x="10414894" y="6423641"/>
                  <a:pt x="10414894" y="6434537"/>
                </a:cubicBezTo>
                <a:cubicBezTo>
                  <a:pt x="10414894" y="6445432"/>
                  <a:pt x="10417441" y="6454571"/>
                  <a:pt x="10423907" y="6463199"/>
                </a:cubicBezTo>
                <a:cubicBezTo>
                  <a:pt x="10430927" y="6472723"/>
                  <a:pt x="10444479" y="6484452"/>
                  <a:pt x="10477527" y="6484452"/>
                </a:cubicBezTo>
                <a:cubicBezTo>
                  <a:pt x="10494757" y="6484452"/>
                  <a:pt x="10510060" y="6482010"/>
                  <a:pt x="10522947" y="6471778"/>
                </a:cubicBezTo>
                <a:cubicBezTo>
                  <a:pt x="10527487" y="6468288"/>
                  <a:pt x="10531296" y="6463990"/>
                  <a:pt x="10534227" y="6459000"/>
                </a:cubicBezTo>
                <a:cubicBezTo>
                  <a:pt x="10538914" y="6451206"/>
                  <a:pt x="10541077" y="6442067"/>
                  <a:pt x="10541077" y="6433164"/>
                </a:cubicBezTo>
                <a:cubicBezTo>
                  <a:pt x="10541077" y="6416895"/>
                  <a:pt x="10533437" y="6396965"/>
                  <a:pt x="10511668" y="6388062"/>
                </a:cubicBezTo>
                <a:lnTo>
                  <a:pt x="10511624" y="6388062"/>
                </a:lnTo>
                <a:cubicBezTo>
                  <a:pt x="10500734" y="6383567"/>
                  <a:pt x="10488148" y="6382414"/>
                  <a:pt x="10476309" y="6382519"/>
                </a:cubicBezTo>
                <a:close/>
                <a:moveTo>
                  <a:pt x="10808433" y="6382030"/>
                </a:moveTo>
                <a:cubicBezTo>
                  <a:pt x="10797944" y="6382030"/>
                  <a:pt x="10778876" y="6383078"/>
                  <a:pt x="10768255" y="6394144"/>
                </a:cubicBezTo>
                <a:cubicBezTo>
                  <a:pt x="10763501" y="6399024"/>
                  <a:pt x="10760570" y="6405594"/>
                  <a:pt x="10760570" y="6412746"/>
                </a:cubicBezTo>
                <a:cubicBezTo>
                  <a:pt x="10760570" y="6430129"/>
                  <a:pt x="10775725" y="6435541"/>
                  <a:pt x="10779364" y="6436869"/>
                </a:cubicBezTo>
                <a:cubicBezTo>
                  <a:pt x="10783025" y="6438088"/>
                  <a:pt x="10786494" y="6439032"/>
                  <a:pt x="10790259" y="6439866"/>
                </a:cubicBezTo>
                <a:cubicBezTo>
                  <a:pt x="10794947" y="6440937"/>
                  <a:pt x="10816331" y="6444746"/>
                  <a:pt x="10820481" y="6446074"/>
                </a:cubicBezTo>
                <a:cubicBezTo>
                  <a:pt x="10823138" y="6447018"/>
                  <a:pt x="10826771" y="6448901"/>
                  <a:pt x="10826771" y="6453330"/>
                </a:cubicBezTo>
                <a:cubicBezTo>
                  <a:pt x="10826771" y="6456541"/>
                  <a:pt x="10824329" y="6459258"/>
                  <a:pt x="10822062" y="6460587"/>
                </a:cubicBezTo>
                <a:lnTo>
                  <a:pt x="10822078" y="6460587"/>
                </a:lnTo>
                <a:cubicBezTo>
                  <a:pt x="10818697" y="6462469"/>
                  <a:pt x="10813730" y="6462854"/>
                  <a:pt x="10810239" y="6462854"/>
                </a:cubicBezTo>
                <a:cubicBezTo>
                  <a:pt x="10796797" y="6462854"/>
                  <a:pt x="10790506" y="6458166"/>
                  <a:pt x="10789282" y="6451958"/>
                </a:cubicBezTo>
                <a:lnTo>
                  <a:pt x="10755850" y="6452902"/>
                </a:lnTo>
                <a:cubicBezTo>
                  <a:pt x="10756404" y="6457162"/>
                  <a:pt x="10757628" y="6465960"/>
                  <a:pt x="10765801" y="6473217"/>
                </a:cubicBezTo>
                <a:cubicBezTo>
                  <a:pt x="10776954" y="6483168"/>
                  <a:pt x="10795853" y="6484002"/>
                  <a:pt x="10805420" y="6484002"/>
                </a:cubicBezTo>
                <a:cubicBezTo>
                  <a:pt x="10830893" y="6484002"/>
                  <a:pt x="10846921" y="6478738"/>
                  <a:pt x="10854819" y="6466729"/>
                </a:cubicBezTo>
                <a:cubicBezTo>
                  <a:pt x="10857646" y="6462574"/>
                  <a:pt x="10859808" y="6456777"/>
                  <a:pt x="10859808" y="6450460"/>
                </a:cubicBezTo>
                <a:cubicBezTo>
                  <a:pt x="10859808" y="6441875"/>
                  <a:pt x="10855785" y="6432418"/>
                  <a:pt x="10843177" y="6427708"/>
                </a:cubicBezTo>
                <a:cubicBezTo>
                  <a:pt x="10839132" y="6426106"/>
                  <a:pt x="10835109" y="6425162"/>
                  <a:pt x="10830954" y="6424327"/>
                </a:cubicBezTo>
                <a:cubicBezTo>
                  <a:pt x="10824532" y="6422895"/>
                  <a:pt x="10817962" y="6421671"/>
                  <a:pt x="10811496" y="6420172"/>
                </a:cubicBezTo>
                <a:cubicBezTo>
                  <a:pt x="10806254" y="6419102"/>
                  <a:pt x="10796681" y="6416961"/>
                  <a:pt x="10794414" y="6413964"/>
                </a:cubicBezTo>
                <a:cubicBezTo>
                  <a:pt x="10793750" y="6413130"/>
                  <a:pt x="10793366" y="6411912"/>
                  <a:pt x="10793366" y="6410583"/>
                </a:cubicBezTo>
                <a:lnTo>
                  <a:pt x="10793410" y="6410561"/>
                </a:lnTo>
                <a:lnTo>
                  <a:pt x="10793410" y="6410627"/>
                </a:lnTo>
                <a:cubicBezTo>
                  <a:pt x="10793410" y="6403607"/>
                  <a:pt x="10803899" y="6402943"/>
                  <a:pt x="10808329" y="6402943"/>
                </a:cubicBezTo>
                <a:cubicBezTo>
                  <a:pt x="10822517" y="6402943"/>
                  <a:pt x="10824126" y="6408596"/>
                  <a:pt x="10824960" y="6411697"/>
                </a:cubicBezTo>
                <a:lnTo>
                  <a:pt x="10858288" y="6409815"/>
                </a:lnTo>
                <a:cubicBezTo>
                  <a:pt x="10857344" y="6404677"/>
                  <a:pt x="10855077" y="6391345"/>
                  <a:pt x="10837332" y="6385691"/>
                </a:cubicBezTo>
                <a:cubicBezTo>
                  <a:pt x="10831426" y="6383638"/>
                  <a:pt x="10819992" y="6382030"/>
                  <a:pt x="10808433" y="6382030"/>
                </a:cubicBezTo>
                <a:close/>
                <a:moveTo>
                  <a:pt x="11193728" y="6381750"/>
                </a:moveTo>
                <a:cubicBezTo>
                  <a:pt x="11176366" y="6381750"/>
                  <a:pt x="11158797" y="6385066"/>
                  <a:pt x="11145480" y="6396137"/>
                </a:cubicBezTo>
                <a:cubicBezTo>
                  <a:pt x="11135315" y="6404655"/>
                  <a:pt x="11130628" y="6415166"/>
                  <a:pt x="11128849" y="6424585"/>
                </a:cubicBezTo>
                <a:cubicBezTo>
                  <a:pt x="11128185" y="6427944"/>
                  <a:pt x="11127905" y="6431435"/>
                  <a:pt x="11127905" y="6434816"/>
                </a:cubicBezTo>
                <a:cubicBezTo>
                  <a:pt x="11127905" y="6468079"/>
                  <a:pt x="11153824" y="6483964"/>
                  <a:pt x="11182014" y="6483964"/>
                </a:cubicBezTo>
                <a:cubicBezTo>
                  <a:pt x="11200852" y="6483964"/>
                  <a:pt x="11210523" y="6478870"/>
                  <a:pt x="11215617" y="6475763"/>
                </a:cubicBezTo>
                <a:cubicBezTo>
                  <a:pt x="11219256" y="6473496"/>
                  <a:pt x="11220584" y="6472272"/>
                  <a:pt x="11222357" y="6470670"/>
                </a:cubicBezTo>
                <a:lnTo>
                  <a:pt x="11222357" y="6481181"/>
                </a:lnTo>
                <a:lnTo>
                  <a:pt x="11251640" y="6481181"/>
                </a:lnTo>
                <a:lnTo>
                  <a:pt x="11251640" y="6424218"/>
                </a:lnTo>
                <a:lnTo>
                  <a:pt x="11195220" y="6424218"/>
                </a:lnTo>
                <a:lnTo>
                  <a:pt x="11195220" y="6424261"/>
                </a:lnTo>
                <a:lnTo>
                  <a:pt x="11195182" y="6424261"/>
                </a:lnTo>
                <a:lnTo>
                  <a:pt x="11195182" y="6445794"/>
                </a:lnTo>
                <a:lnTo>
                  <a:pt x="11219882" y="6445794"/>
                </a:lnTo>
                <a:cubicBezTo>
                  <a:pt x="11217719" y="6455081"/>
                  <a:pt x="11205605" y="6462338"/>
                  <a:pt x="11192185" y="6462338"/>
                </a:cubicBezTo>
                <a:cubicBezTo>
                  <a:pt x="11176750" y="6462338"/>
                  <a:pt x="11162776" y="6453265"/>
                  <a:pt x="11162776" y="6433889"/>
                </a:cubicBezTo>
                <a:cubicBezTo>
                  <a:pt x="11162776" y="6419717"/>
                  <a:pt x="11171789" y="6403173"/>
                  <a:pt x="11194222" y="6403173"/>
                </a:cubicBezTo>
                <a:cubicBezTo>
                  <a:pt x="11201522" y="6403173"/>
                  <a:pt x="11208882" y="6404886"/>
                  <a:pt x="11215068" y="6411374"/>
                </a:cubicBezTo>
                <a:lnTo>
                  <a:pt x="11248671" y="6407883"/>
                </a:lnTo>
                <a:cubicBezTo>
                  <a:pt x="11247172" y="6404781"/>
                  <a:pt x="11246228" y="6402509"/>
                  <a:pt x="11243297" y="6399128"/>
                </a:cubicBezTo>
                <a:cubicBezTo>
                  <a:pt x="11236063" y="6390757"/>
                  <a:pt x="11227434" y="6386564"/>
                  <a:pt x="11215880" y="6384017"/>
                </a:cubicBezTo>
                <a:cubicBezTo>
                  <a:pt x="11208646" y="6382585"/>
                  <a:pt x="11201132" y="6381750"/>
                  <a:pt x="11193728" y="6381750"/>
                </a:cubicBezTo>
                <a:close/>
                <a:moveTo>
                  <a:pt x="487135" y="3313495"/>
                </a:moveTo>
                <a:lnTo>
                  <a:pt x="487135" y="3544505"/>
                </a:lnTo>
                <a:lnTo>
                  <a:pt x="507549" y="3544505"/>
                </a:lnTo>
                <a:lnTo>
                  <a:pt x="507549" y="3313495"/>
                </a:lnTo>
                <a:close/>
                <a:moveTo>
                  <a:pt x="424166" y="3313495"/>
                </a:moveTo>
                <a:lnTo>
                  <a:pt x="424166" y="3544505"/>
                </a:lnTo>
                <a:lnTo>
                  <a:pt x="460813" y="3544505"/>
                </a:lnTo>
                <a:lnTo>
                  <a:pt x="460813" y="3313495"/>
                </a:lnTo>
                <a:close/>
                <a:moveTo>
                  <a:pt x="174855" y="3313495"/>
                </a:moveTo>
                <a:lnTo>
                  <a:pt x="174855" y="3544505"/>
                </a:lnTo>
                <a:lnTo>
                  <a:pt x="397863" y="3544505"/>
                </a:lnTo>
                <a:lnTo>
                  <a:pt x="397863" y="3313495"/>
                </a:lnTo>
                <a:close/>
                <a:moveTo>
                  <a:pt x="267148" y="407194"/>
                </a:moveTo>
                <a:lnTo>
                  <a:pt x="267148" y="695325"/>
                </a:lnTo>
                <a:lnTo>
                  <a:pt x="458339" y="695325"/>
                </a:lnTo>
                <a:lnTo>
                  <a:pt x="458339" y="407194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6B6B445A-C6C2-5FF4-78EF-505C0E277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-2" y="0"/>
            <a:ext cx="5689601" cy="6858000"/>
          </a:xfrm>
          <a:custGeom>
            <a:avLst/>
            <a:gdLst>
              <a:gd name="connsiteX0" fmla="*/ 487138 w 5689601"/>
              <a:gd name="connsiteY0" fmla="*/ 3313495 h 6858000"/>
              <a:gd name="connsiteX1" fmla="*/ 487138 w 5689601"/>
              <a:gd name="connsiteY1" fmla="*/ 3544505 h 6858000"/>
              <a:gd name="connsiteX2" fmla="*/ 507552 w 5689601"/>
              <a:gd name="connsiteY2" fmla="*/ 3544505 h 6858000"/>
              <a:gd name="connsiteX3" fmla="*/ 507552 w 5689601"/>
              <a:gd name="connsiteY3" fmla="*/ 3313495 h 6858000"/>
              <a:gd name="connsiteX4" fmla="*/ 424169 w 5689601"/>
              <a:gd name="connsiteY4" fmla="*/ 3313495 h 6858000"/>
              <a:gd name="connsiteX5" fmla="*/ 424169 w 5689601"/>
              <a:gd name="connsiteY5" fmla="*/ 3544505 h 6858000"/>
              <a:gd name="connsiteX6" fmla="*/ 460816 w 5689601"/>
              <a:gd name="connsiteY6" fmla="*/ 3544505 h 6858000"/>
              <a:gd name="connsiteX7" fmla="*/ 460816 w 5689601"/>
              <a:gd name="connsiteY7" fmla="*/ 3313495 h 6858000"/>
              <a:gd name="connsiteX8" fmla="*/ 174857 w 5689601"/>
              <a:gd name="connsiteY8" fmla="*/ 3313495 h 6858000"/>
              <a:gd name="connsiteX9" fmla="*/ 174857 w 5689601"/>
              <a:gd name="connsiteY9" fmla="*/ 3544505 h 6858000"/>
              <a:gd name="connsiteX10" fmla="*/ 397865 w 5689601"/>
              <a:gd name="connsiteY10" fmla="*/ 3544505 h 6858000"/>
              <a:gd name="connsiteX11" fmla="*/ 397865 w 5689601"/>
              <a:gd name="connsiteY11" fmla="*/ 3313495 h 6858000"/>
              <a:gd name="connsiteX12" fmla="*/ 267150 w 5689601"/>
              <a:gd name="connsiteY12" fmla="*/ 407194 h 6858000"/>
              <a:gd name="connsiteX13" fmla="*/ 267150 w 5689601"/>
              <a:gd name="connsiteY13" fmla="*/ 695325 h 6858000"/>
              <a:gd name="connsiteX14" fmla="*/ 458341 w 5689601"/>
              <a:gd name="connsiteY14" fmla="*/ 695325 h 6858000"/>
              <a:gd name="connsiteX15" fmla="*/ 458341 w 5689601"/>
              <a:gd name="connsiteY15" fmla="*/ 407194 h 6858000"/>
              <a:gd name="connsiteX16" fmla="*/ 0 w 5689601"/>
              <a:gd name="connsiteY16" fmla="*/ 0 h 6858000"/>
              <a:gd name="connsiteX17" fmla="*/ 5689601 w 5689601"/>
              <a:gd name="connsiteY17" fmla="*/ 0 h 6858000"/>
              <a:gd name="connsiteX18" fmla="*/ 5689601 w 5689601"/>
              <a:gd name="connsiteY18" fmla="*/ 6858000 h 6858000"/>
              <a:gd name="connsiteX19" fmla="*/ 0 w 56896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89601" h="6858000">
                <a:moveTo>
                  <a:pt x="487138" y="3313495"/>
                </a:moveTo>
                <a:lnTo>
                  <a:pt x="487138" y="3544505"/>
                </a:lnTo>
                <a:lnTo>
                  <a:pt x="507552" y="3544505"/>
                </a:lnTo>
                <a:lnTo>
                  <a:pt x="507552" y="3313495"/>
                </a:lnTo>
                <a:close/>
                <a:moveTo>
                  <a:pt x="424169" y="3313495"/>
                </a:moveTo>
                <a:lnTo>
                  <a:pt x="424169" y="3544505"/>
                </a:lnTo>
                <a:lnTo>
                  <a:pt x="460816" y="3544505"/>
                </a:lnTo>
                <a:lnTo>
                  <a:pt x="460816" y="3313495"/>
                </a:lnTo>
                <a:close/>
                <a:moveTo>
                  <a:pt x="174857" y="3313495"/>
                </a:moveTo>
                <a:lnTo>
                  <a:pt x="174857" y="3544505"/>
                </a:lnTo>
                <a:lnTo>
                  <a:pt x="397865" y="3544505"/>
                </a:lnTo>
                <a:lnTo>
                  <a:pt x="397865" y="3313495"/>
                </a:lnTo>
                <a:close/>
                <a:moveTo>
                  <a:pt x="267150" y="407194"/>
                </a:moveTo>
                <a:lnTo>
                  <a:pt x="267150" y="695325"/>
                </a:lnTo>
                <a:lnTo>
                  <a:pt x="458341" y="695325"/>
                </a:lnTo>
                <a:lnTo>
                  <a:pt x="458341" y="407194"/>
                </a:lnTo>
                <a:close/>
                <a:moveTo>
                  <a:pt x="0" y="0"/>
                </a:moveTo>
                <a:lnTo>
                  <a:pt x="5689601" y="0"/>
                </a:lnTo>
                <a:lnTo>
                  <a:pt x="568960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A85490-9444-0836-06FC-E53603A1B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1709738"/>
            <a:ext cx="10801350" cy="1569660"/>
          </a:xfrm>
        </p:spPr>
        <p:txBody>
          <a:bodyPr vert="horz" anchor="t">
            <a:noAutofit/>
          </a:bodyPr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“quotes can be edited</a:t>
            </a:r>
            <a:br>
              <a:rPr lang="en-US"/>
            </a:br>
            <a:r>
              <a:rPr lang="en-US"/>
              <a:t>over here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87E995-31A6-A918-B2EB-30875C4A32C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695325" y="4590255"/>
            <a:ext cx="4078694" cy="746903"/>
          </a:xfrm>
          <a:solidFill>
            <a:schemeClr val="accent2"/>
          </a:solidFill>
        </p:spPr>
        <p:txBody>
          <a:bodyPr lIns="144000" tIns="108000" rIns="144000" bIns="144000">
            <a:noAutofit/>
          </a:bodyPr>
          <a:lstStyle>
            <a:lvl1pPr marL="0" indent="0" rtl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Name and title of the quoted person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E870E8-F530-929B-4C0D-3A30B75C82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4042FD-C615-41AF-59AF-5C4687F3A2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4B28499-03FE-FD70-1760-B81CBD7619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B28499-03FE-FD70-1760-B81CBD76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CA85490-9444-0836-06FC-E53603A1B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1709738"/>
            <a:ext cx="10801350" cy="1569660"/>
          </a:xfrm>
        </p:spPr>
        <p:txBody>
          <a:bodyPr vert="horz" anchor="t">
            <a:noAutofit/>
          </a:bodyPr>
          <a:lstStyle>
            <a:lvl1pPr rtl="0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“quotes can be edited</a:t>
            </a:r>
            <a:br>
              <a:rPr lang="en-US"/>
            </a:br>
            <a:r>
              <a:rPr lang="en-US"/>
              <a:t>over here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A30F92-35B4-651A-318E-0A9575B22963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DC9E72-3180-BBFC-69AA-5BE7CF8BEA5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FFAD15CE-F5CF-3BD1-C922-C0CFC8DF8E0F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6FF44B4-37E6-EDD4-4D2B-8D08364C2D8D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1BD6918-D779-E7EA-85A5-48A6D14956F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87E995-31A6-A918-B2EB-30875C4A32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4590255"/>
            <a:ext cx="4078694" cy="746903"/>
          </a:xfrm>
          <a:solidFill>
            <a:schemeClr val="tx1"/>
          </a:solidFill>
        </p:spPr>
        <p:txBody>
          <a:bodyPr lIns="144000" tIns="108000" rIns="144000" bIns="144000">
            <a:noAutofit/>
          </a:bodyPr>
          <a:lstStyle>
            <a:lvl1pPr marL="0" indent="0" rtl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Name and title of the quoted person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64222-83C2-29E4-4682-0A88098833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8D8208-91A4-82FA-0D7F-F39A85A413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Grafik 19">
            <a:extLst>
              <a:ext uri="{FF2B5EF4-FFF2-40B4-BE49-F238E27FC236}">
                <a16:creationId xmlns:a16="http://schemas.microsoft.com/office/drawing/2014/main" id="{5FB88629-C461-2BCE-34E1-7F44FBA5D4F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5326" y="4899411"/>
            <a:ext cx="3815370" cy="941796"/>
          </a:xfrm>
        </p:spPr>
        <p:txBody>
          <a:bodyPr vert="horz" anchor="t">
            <a:noAutofit/>
          </a:bodyPr>
          <a:lstStyle>
            <a:lvl1pPr algn="l" rtl="0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Grafik 19">
            <a:extLst>
              <a:ext uri="{FF2B5EF4-FFF2-40B4-BE49-F238E27FC236}">
                <a16:creationId xmlns:a16="http://schemas.microsoft.com/office/drawing/2014/main" id="{9870B68E-276B-7923-C374-9B6ABE7AF8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95325" y="3145643"/>
            <a:ext cx="3815370" cy="566714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8C9417A-F520-0B6E-B00B-368BFC8B473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D809942-2181-D8FA-5A08-16938A239B6A}"/>
              </a:ext>
            </a:extLst>
          </p:cNvPr>
          <p:cNvSpPr>
            <a:spLocks/>
          </p:cNvSpPr>
          <p:nvPr userDrawn="1"/>
        </p:nvSpPr>
        <p:spPr bwMode="gray">
          <a:xfrm>
            <a:off x="2135560" y="638175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D5944A41-9776-9D6E-5E49-30961D0206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372100" y="1016794"/>
            <a:ext cx="6819900" cy="4824413"/>
          </a:xfrm>
          <a:custGeom>
            <a:avLst/>
            <a:gdLst>
              <a:gd name="connsiteX0" fmla="*/ 6419850 w 6819900"/>
              <a:gd name="connsiteY0" fmla="*/ 0 h 4824413"/>
              <a:gd name="connsiteX1" fmla="*/ 6819900 w 6819900"/>
              <a:gd name="connsiteY1" fmla="*/ 0 h 4824413"/>
              <a:gd name="connsiteX2" fmla="*/ 6819900 w 6819900"/>
              <a:gd name="connsiteY2" fmla="*/ 4824413 h 4824413"/>
              <a:gd name="connsiteX3" fmla="*/ 6419850 w 6819900"/>
              <a:gd name="connsiteY3" fmla="*/ 4824413 h 4824413"/>
              <a:gd name="connsiteX4" fmla="*/ 5162550 w 6819900"/>
              <a:gd name="connsiteY4" fmla="*/ 0 h 4824413"/>
              <a:gd name="connsiteX5" fmla="*/ 5941640 w 6819900"/>
              <a:gd name="connsiteY5" fmla="*/ 0 h 4824413"/>
              <a:gd name="connsiteX6" fmla="*/ 5941640 w 6819900"/>
              <a:gd name="connsiteY6" fmla="*/ 4824413 h 4824413"/>
              <a:gd name="connsiteX7" fmla="*/ 5162550 w 6819900"/>
              <a:gd name="connsiteY7" fmla="*/ 4824413 h 4824413"/>
              <a:gd name="connsiteX8" fmla="*/ 0 w 6819900"/>
              <a:gd name="connsiteY8" fmla="*/ 0 h 4824413"/>
              <a:gd name="connsiteX9" fmla="*/ 4684340 w 6819900"/>
              <a:gd name="connsiteY9" fmla="*/ 0 h 4824413"/>
              <a:gd name="connsiteX10" fmla="*/ 4684340 w 6819900"/>
              <a:gd name="connsiteY10" fmla="*/ 4824413 h 4824413"/>
              <a:gd name="connsiteX11" fmla="*/ 0 w 6819900"/>
              <a:gd name="connsiteY11" fmla="*/ 4824413 h 48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9900" h="4824413">
                <a:moveTo>
                  <a:pt x="6419850" y="0"/>
                </a:moveTo>
                <a:lnTo>
                  <a:pt x="6819900" y="0"/>
                </a:lnTo>
                <a:lnTo>
                  <a:pt x="6819900" y="4824413"/>
                </a:lnTo>
                <a:lnTo>
                  <a:pt x="6419850" y="4824413"/>
                </a:lnTo>
                <a:close/>
                <a:moveTo>
                  <a:pt x="5162550" y="0"/>
                </a:moveTo>
                <a:lnTo>
                  <a:pt x="5941640" y="0"/>
                </a:lnTo>
                <a:lnTo>
                  <a:pt x="5941640" y="4824413"/>
                </a:lnTo>
                <a:lnTo>
                  <a:pt x="5162550" y="4824413"/>
                </a:lnTo>
                <a:close/>
                <a:moveTo>
                  <a:pt x="0" y="0"/>
                </a:moveTo>
                <a:lnTo>
                  <a:pt x="4684340" y="0"/>
                </a:lnTo>
                <a:lnTo>
                  <a:pt x="4684340" y="4824413"/>
                </a:lnTo>
                <a:lnTo>
                  <a:pt x="0" y="482441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lIns="396000" rIns="0" anchor="ctr">
            <a:noAutofit/>
          </a:bodyPr>
          <a:lstStyle>
            <a:lvl1pPr marL="0" indent="0" algn="l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276957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el 13">
            <a:extLst>
              <a:ext uri="{FF2B5EF4-FFF2-40B4-BE49-F238E27FC236}">
                <a16:creationId xmlns:a16="http://schemas.microsoft.com/office/drawing/2014/main" id="{A3E04DC0-06C9-E0FD-DEEB-DE21B1344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" y="2958102"/>
            <a:ext cx="12191999" cy="941796"/>
          </a:xfrm>
          <a:custGeom>
            <a:avLst/>
            <a:gdLst>
              <a:gd name="connsiteX0" fmla="*/ 487135 w 12191999"/>
              <a:gd name="connsiteY0" fmla="*/ 355393 h 941796"/>
              <a:gd name="connsiteX1" fmla="*/ 487135 w 12191999"/>
              <a:gd name="connsiteY1" fmla="*/ 586403 h 941796"/>
              <a:gd name="connsiteX2" fmla="*/ 507549 w 12191999"/>
              <a:gd name="connsiteY2" fmla="*/ 586403 h 941796"/>
              <a:gd name="connsiteX3" fmla="*/ 507549 w 12191999"/>
              <a:gd name="connsiteY3" fmla="*/ 355393 h 941796"/>
              <a:gd name="connsiteX4" fmla="*/ 424166 w 12191999"/>
              <a:gd name="connsiteY4" fmla="*/ 355393 h 941796"/>
              <a:gd name="connsiteX5" fmla="*/ 424166 w 12191999"/>
              <a:gd name="connsiteY5" fmla="*/ 586403 h 941796"/>
              <a:gd name="connsiteX6" fmla="*/ 460813 w 12191999"/>
              <a:gd name="connsiteY6" fmla="*/ 586403 h 941796"/>
              <a:gd name="connsiteX7" fmla="*/ 460813 w 12191999"/>
              <a:gd name="connsiteY7" fmla="*/ 355393 h 941796"/>
              <a:gd name="connsiteX8" fmla="*/ 174855 w 12191999"/>
              <a:gd name="connsiteY8" fmla="*/ 355393 h 941796"/>
              <a:gd name="connsiteX9" fmla="*/ 174855 w 12191999"/>
              <a:gd name="connsiteY9" fmla="*/ 586403 h 941796"/>
              <a:gd name="connsiteX10" fmla="*/ 397863 w 12191999"/>
              <a:gd name="connsiteY10" fmla="*/ 586403 h 941796"/>
              <a:gd name="connsiteX11" fmla="*/ 397863 w 12191999"/>
              <a:gd name="connsiteY11" fmla="*/ 355393 h 941796"/>
              <a:gd name="connsiteX12" fmla="*/ 0 w 12191999"/>
              <a:gd name="connsiteY12" fmla="*/ 0 h 941796"/>
              <a:gd name="connsiteX13" fmla="*/ 12191999 w 12191999"/>
              <a:gd name="connsiteY13" fmla="*/ 0 h 941796"/>
              <a:gd name="connsiteX14" fmla="*/ 12191999 w 12191999"/>
              <a:gd name="connsiteY14" fmla="*/ 941796 h 941796"/>
              <a:gd name="connsiteX15" fmla="*/ 0 w 12191999"/>
              <a:gd name="connsiteY15" fmla="*/ 941796 h 9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941796">
                <a:moveTo>
                  <a:pt x="487135" y="355393"/>
                </a:moveTo>
                <a:lnTo>
                  <a:pt x="487135" y="586403"/>
                </a:lnTo>
                <a:lnTo>
                  <a:pt x="507549" y="586403"/>
                </a:lnTo>
                <a:lnTo>
                  <a:pt x="507549" y="355393"/>
                </a:lnTo>
                <a:close/>
                <a:moveTo>
                  <a:pt x="424166" y="355393"/>
                </a:moveTo>
                <a:lnTo>
                  <a:pt x="424166" y="586403"/>
                </a:lnTo>
                <a:lnTo>
                  <a:pt x="460813" y="586403"/>
                </a:lnTo>
                <a:lnTo>
                  <a:pt x="460813" y="355393"/>
                </a:lnTo>
                <a:close/>
                <a:moveTo>
                  <a:pt x="174855" y="355393"/>
                </a:moveTo>
                <a:lnTo>
                  <a:pt x="174855" y="586403"/>
                </a:lnTo>
                <a:lnTo>
                  <a:pt x="397863" y="586403"/>
                </a:lnTo>
                <a:lnTo>
                  <a:pt x="397863" y="35539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941796"/>
                </a:lnTo>
                <a:lnTo>
                  <a:pt x="0" y="941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684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158499-BF37-B071-A82D-2646011C7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52C414-4175-7FA7-0868-631A0BF77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7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681305" y="4899411"/>
            <a:ext cx="3815370" cy="941796"/>
          </a:xfrm>
        </p:spPr>
        <p:txBody>
          <a:bodyPr vert="horz" anchor="t">
            <a:noAutofit/>
          </a:bodyPr>
          <a:lstStyle>
            <a:lvl1pPr algn="l" rtl="0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Grafik 19">
            <a:extLst>
              <a:ext uri="{FF2B5EF4-FFF2-40B4-BE49-F238E27FC236}">
                <a16:creationId xmlns:a16="http://schemas.microsoft.com/office/drawing/2014/main" id="{9870B68E-276B-7923-C374-9B6ABE7AF8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681304" y="3145643"/>
            <a:ext cx="3815370" cy="566714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8C9417A-F520-0B6E-B00B-368BFC8B473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D809942-2181-D8FA-5A08-16938A239B6A}"/>
              </a:ext>
            </a:extLst>
          </p:cNvPr>
          <p:cNvSpPr>
            <a:spLocks/>
          </p:cNvSpPr>
          <p:nvPr userDrawn="1"/>
        </p:nvSpPr>
        <p:spPr bwMode="gray">
          <a:xfrm>
            <a:off x="2135560" y="638175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D5944A41-9776-9D6E-5E49-30961D0206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016794"/>
            <a:ext cx="6819900" cy="4824413"/>
          </a:xfrm>
          <a:custGeom>
            <a:avLst/>
            <a:gdLst>
              <a:gd name="connsiteX0" fmla="*/ 6419850 w 6819900"/>
              <a:gd name="connsiteY0" fmla="*/ 0 h 4824413"/>
              <a:gd name="connsiteX1" fmla="*/ 6819900 w 6819900"/>
              <a:gd name="connsiteY1" fmla="*/ 0 h 4824413"/>
              <a:gd name="connsiteX2" fmla="*/ 6819900 w 6819900"/>
              <a:gd name="connsiteY2" fmla="*/ 4824413 h 4824413"/>
              <a:gd name="connsiteX3" fmla="*/ 6419850 w 6819900"/>
              <a:gd name="connsiteY3" fmla="*/ 4824413 h 4824413"/>
              <a:gd name="connsiteX4" fmla="*/ 5162550 w 6819900"/>
              <a:gd name="connsiteY4" fmla="*/ 0 h 4824413"/>
              <a:gd name="connsiteX5" fmla="*/ 5941640 w 6819900"/>
              <a:gd name="connsiteY5" fmla="*/ 0 h 4824413"/>
              <a:gd name="connsiteX6" fmla="*/ 5941640 w 6819900"/>
              <a:gd name="connsiteY6" fmla="*/ 4824413 h 4824413"/>
              <a:gd name="connsiteX7" fmla="*/ 5162550 w 6819900"/>
              <a:gd name="connsiteY7" fmla="*/ 4824413 h 4824413"/>
              <a:gd name="connsiteX8" fmla="*/ 0 w 6819900"/>
              <a:gd name="connsiteY8" fmla="*/ 0 h 4824413"/>
              <a:gd name="connsiteX9" fmla="*/ 4684340 w 6819900"/>
              <a:gd name="connsiteY9" fmla="*/ 0 h 4824413"/>
              <a:gd name="connsiteX10" fmla="*/ 4684340 w 6819900"/>
              <a:gd name="connsiteY10" fmla="*/ 4824413 h 4824413"/>
              <a:gd name="connsiteX11" fmla="*/ 0 w 6819900"/>
              <a:gd name="connsiteY11" fmla="*/ 4824413 h 48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9900" h="4824413">
                <a:moveTo>
                  <a:pt x="6419850" y="0"/>
                </a:moveTo>
                <a:lnTo>
                  <a:pt x="6819900" y="0"/>
                </a:lnTo>
                <a:lnTo>
                  <a:pt x="6819900" y="4824413"/>
                </a:lnTo>
                <a:lnTo>
                  <a:pt x="6419850" y="4824413"/>
                </a:lnTo>
                <a:close/>
                <a:moveTo>
                  <a:pt x="5162550" y="0"/>
                </a:moveTo>
                <a:lnTo>
                  <a:pt x="5941640" y="0"/>
                </a:lnTo>
                <a:lnTo>
                  <a:pt x="5941640" y="4824413"/>
                </a:lnTo>
                <a:lnTo>
                  <a:pt x="5162550" y="4824413"/>
                </a:lnTo>
                <a:close/>
                <a:moveTo>
                  <a:pt x="0" y="0"/>
                </a:moveTo>
                <a:lnTo>
                  <a:pt x="4684340" y="0"/>
                </a:lnTo>
                <a:lnTo>
                  <a:pt x="4684340" y="4824413"/>
                </a:lnTo>
                <a:lnTo>
                  <a:pt x="0" y="482441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lIns="396000" rIns="0" anchor="ctr">
            <a:noAutofit/>
          </a:bodyPr>
          <a:lstStyle>
            <a:lvl1pPr marL="0" indent="0" algn="l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15987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5820324" cy="941796"/>
          </a:xfrm>
          <a:solidFill>
            <a:schemeClr val="accent2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E56ABED-FCB8-9795-7F85-650B24134D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4414605 w 6096000"/>
              <a:gd name="connsiteY0" fmla="*/ 6557910 h 6858000"/>
              <a:gd name="connsiteX1" fmla="*/ 4427043 w 6096000"/>
              <a:gd name="connsiteY1" fmla="*/ 6574349 h 6858000"/>
              <a:gd name="connsiteX2" fmla="*/ 4414605 w 6096000"/>
              <a:gd name="connsiteY2" fmla="*/ 6590788 h 6858000"/>
              <a:gd name="connsiteX3" fmla="*/ 4402167 w 6096000"/>
              <a:gd name="connsiteY3" fmla="*/ 6574349 h 6858000"/>
              <a:gd name="connsiteX4" fmla="*/ 4414605 w 6096000"/>
              <a:gd name="connsiteY4" fmla="*/ 6557910 h 6858000"/>
              <a:gd name="connsiteX5" fmla="*/ 4574116 w 6096000"/>
              <a:gd name="connsiteY5" fmla="*/ 6557871 h 6858000"/>
              <a:gd name="connsiteX6" fmla="*/ 4587492 w 6096000"/>
              <a:gd name="connsiteY6" fmla="*/ 6574415 h 6858000"/>
              <a:gd name="connsiteX7" fmla="*/ 4574116 w 6096000"/>
              <a:gd name="connsiteY7" fmla="*/ 6590958 h 6858000"/>
              <a:gd name="connsiteX8" fmla="*/ 4560740 w 6096000"/>
              <a:gd name="connsiteY8" fmla="*/ 6574415 h 6858000"/>
              <a:gd name="connsiteX9" fmla="*/ 4574116 w 6096000"/>
              <a:gd name="connsiteY9" fmla="*/ 6557871 h 6858000"/>
              <a:gd name="connsiteX10" fmla="*/ 4316679 w 6096000"/>
              <a:gd name="connsiteY10" fmla="*/ 6557871 h 6858000"/>
              <a:gd name="connsiteX11" fmla="*/ 4330055 w 6096000"/>
              <a:gd name="connsiteY11" fmla="*/ 6574415 h 6858000"/>
              <a:gd name="connsiteX12" fmla="*/ 4316679 w 6096000"/>
              <a:gd name="connsiteY12" fmla="*/ 6590958 h 6858000"/>
              <a:gd name="connsiteX13" fmla="*/ 4303302 w 6096000"/>
              <a:gd name="connsiteY13" fmla="*/ 6574415 h 6858000"/>
              <a:gd name="connsiteX14" fmla="*/ 4316679 w 6096000"/>
              <a:gd name="connsiteY14" fmla="*/ 6557871 h 6858000"/>
              <a:gd name="connsiteX15" fmla="*/ 4884109 w 6096000"/>
              <a:gd name="connsiteY15" fmla="*/ 6557717 h 6858000"/>
              <a:gd name="connsiteX16" fmla="*/ 4896547 w 6096000"/>
              <a:gd name="connsiteY16" fmla="*/ 6569941 h 6858000"/>
              <a:gd name="connsiteX17" fmla="*/ 4871183 w 6096000"/>
              <a:gd name="connsiteY17" fmla="*/ 6569941 h 6858000"/>
              <a:gd name="connsiteX18" fmla="*/ 4884109 w 6096000"/>
              <a:gd name="connsiteY18" fmla="*/ 6557717 h 6858000"/>
              <a:gd name="connsiteX19" fmla="*/ 4697851 w 6096000"/>
              <a:gd name="connsiteY19" fmla="*/ 6557717 h 6858000"/>
              <a:gd name="connsiteX20" fmla="*/ 4710289 w 6096000"/>
              <a:gd name="connsiteY20" fmla="*/ 6569941 h 6858000"/>
              <a:gd name="connsiteX21" fmla="*/ 4684925 w 6096000"/>
              <a:gd name="connsiteY21" fmla="*/ 6569941 h 6858000"/>
              <a:gd name="connsiteX22" fmla="*/ 4697851 w 6096000"/>
              <a:gd name="connsiteY22" fmla="*/ 6557717 h 6858000"/>
              <a:gd name="connsiteX23" fmla="*/ 4345572 w 6096000"/>
              <a:gd name="connsiteY23" fmla="*/ 6552113 h 6858000"/>
              <a:gd name="connsiteX24" fmla="*/ 4345572 w 6096000"/>
              <a:gd name="connsiteY24" fmla="*/ 6582999 h 6858000"/>
              <a:gd name="connsiteX25" fmla="*/ 4360447 w 6096000"/>
              <a:gd name="connsiteY25" fmla="*/ 6597940 h 6858000"/>
              <a:gd name="connsiteX26" fmla="*/ 4375151 w 6096000"/>
              <a:gd name="connsiteY26" fmla="*/ 6591134 h 6858000"/>
              <a:gd name="connsiteX27" fmla="*/ 4375321 w 6096000"/>
              <a:gd name="connsiteY27" fmla="*/ 6591134 h 6858000"/>
              <a:gd name="connsiteX28" fmla="*/ 4375321 w 6096000"/>
              <a:gd name="connsiteY28" fmla="*/ 6596721 h 6858000"/>
              <a:gd name="connsiteX29" fmla="*/ 4383884 w 6096000"/>
              <a:gd name="connsiteY29" fmla="*/ 6596721 h 6858000"/>
              <a:gd name="connsiteX30" fmla="*/ 4383884 w 6096000"/>
              <a:gd name="connsiteY30" fmla="*/ 6552113 h 6858000"/>
              <a:gd name="connsiteX31" fmla="*/ 4375321 w 6096000"/>
              <a:gd name="connsiteY31" fmla="*/ 6552113 h 6858000"/>
              <a:gd name="connsiteX32" fmla="*/ 4375321 w 6096000"/>
              <a:gd name="connsiteY32" fmla="*/ 6579514 h 6858000"/>
              <a:gd name="connsiteX33" fmla="*/ 4375327 w 6096000"/>
              <a:gd name="connsiteY33" fmla="*/ 6579508 h 6858000"/>
              <a:gd name="connsiteX34" fmla="*/ 4363273 w 6096000"/>
              <a:gd name="connsiteY34" fmla="*/ 6590683 h 6858000"/>
              <a:gd name="connsiteX35" fmla="*/ 4363251 w 6096000"/>
              <a:gd name="connsiteY35" fmla="*/ 6590705 h 6858000"/>
              <a:gd name="connsiteX36" fmla="*/ 4354239 w 6096000"/>
              <a:gd name="connsiteY36" fmla="*/ 6580622 h 6858000"/>
              <a:gd name="connsiteX37" fmla="*/ 4354239 w 6096000"/>
              <a:gd name="connsiteY37" fmla="*/ 6552113 h 6858000"/>
              <a:gd name="connsiteX38" fmla="*/ 4799905 w 6096000"/>
              <a:gd name="connsiteY38" fmla="*/ 6552047 h 6858000"/>
              <a:gd name="connsiteX39" fmla="*/ 4799905 w 6096000"/>
              <a:gd name="connsiteY39" fmla="*/ 6596655 h 6858000"/>
              <a:gd name="connsiteX40" fmla="*/ 4808468 w 6096000"/>
              <a:gd name="connsiteY40" fmla="*/ 6596655 h 6858000"/>
              <a:gd name="connsiteX41" fmla="*/ 4808468 w 6096000"/>
              <a:gd name="connsiteY41" fmla="*/ 6552047 h 6858000"/>
              <a:gd name="connsiteX42" fmla="*/ 4753393 w 6096000"/>
              <a:gd name="connsiteY42" fmla="*/ 6552047 h 6858000"/>
              <a:gd name="connsiteX43" fmla="*/ 4769316 w 6096000"/>
              <a:gd name="connsiteY43" fmla="*/ 6596655 h 6858000"/>
              <a:gd name="connsiteX44" fmla="*/ 4778927 w 6096000"/>
              <a:gd name="connsiteY44" fmla="*/ 6596655 h 6858000"/>
              <a:gd name="connsiteX45" fmla="*/ 4794850 w 6096000"/>
              <a:gd name="connsiteY45" fmla="*/ 6552047 h 6858000"/>
              <a:gd name="connsiteX46" fmla="*/ 4785837 w 6096000"/>
              <a:gd name="connsiteY46" fmla="*/ 6552047 h 6858000"/>
              <a:gd name="connsiteX47" fmla="*/ 4774409 w 6096000"/>
              <a:gd name="connsiteY47" fmla="*/ 6587857 h 6858000"/>
              <a:gd name="connsiteX48" fmla="*/ 4774245 w 6096000"/>
              <a:gd name="connsiteY48" fmla="*/ 6587857 h 6858000"/>
              <a:gd name="connsiteX49" fmla="*/ 4762641 w 6096000"/>
              <a:gd name="connsiteY49" fmla="*/ 6552047 h 6858000"/>
              <a:gd name="connsiteX50" fmla="*/ 4747168 w 6096000"/>
              <a:gd name="connsiteY50" fmla="*/ 6550999 h 6858000"/>
              <a:gd name="connsiteX51" fmla="*/ 4735181 w 6096000"/>
              <a:gd name="connsiteY51" fmla="*/ 6560522 h 6858000"/>
              <a:gd name="connsiteX52" fmla="*/ 4735011 w 6096000"/>
              <a:gd name="connsiteY52" fmla="*/ 6560522 h 6858000"/>
              <a:gd name="connsiteX53" fmla="*/ 4735011 w 6096000"/>
              <a:gd name="connsiteY53" fmla="*/ 6552047 h 6858000"/>
              <a:gd name="connsiteX54" fmla="*/ 4726448 w 6096000"/>
              <a:gd name="connsiteY54" fmla="*/ 6552047 h 6858000"/>
              <a:gd name="connsiteX55" fmla="*/ 4726448 w 6096000"/>
              <a:gd name="connsiteY55" fmla="*/ 6596655 h 6858000"/>
              <a:gd name="connsiteX56" fmla="*/ 4735011 w 6096000"/>
              <a:gd name="connsiteY56" fmla="*/ 6596655 h 6858000"/>
              <a:gd name="connsiteX57" fmla="*/ 4735011 w 6096000"/>
              <a:gd name="connsiteY57" fmla="*/ 6573580 h 6858000"/>
              <a:gd name="connsiteX58" fmla="*/ 4748387 w 6096000"/>
              <a:gd name="connsiteY58" fmla="*/ 6559238 h 6858000"/>
              <a:gd name="connsiteX59" fmla="*/ 4751258 w 6096000"/>
              <a:gd name="connsiteY59" fmla="*/ 6559518 h 6858000"/>
              <a:gd name="connsiteX60" fmla="*/ 4751258 w 6096000"/>
              <a:gd name="connsiteY60" fmla="*/ 6551279 h 6858000"/>
              <a:gd name="connsiteX61" fmla="*/ 4747168 w 6096000"/>
              <a:gd name="connsiteY61" fmla="*/ 6550999 h 6858000"/>
              <a:gd name="connsiteX62" fmla="*/ 4288378 w 6096000"/>
              <a:gd name="connsiteY62" fmla="*/ 6550999 h 6858000"/>
              <a:gd name="connsiteX63" fmla="*/ 4276391 w 6096000"/>
              <a:gd name="connsiteY63" fmla="*/ 6560522 h 6858000"/>
              <a:gd name="connsiteX64" fmla="*/ 4276220 w 6096000"/>
              <a:gd name="connsiteY64" fmla="*/ 6560522 h 6858000"/>
              <a:gd name="connsiteX65" fmla="*/ 4276220 w 6096000"/>
              <a:gd name="connsiteY65" fmla="*/ 6552047 h 6858000"/>
              <a:gd name="connsiteX66" fmla="*/ 4267658 w 6096000"/>
              <a:gd name="connsiteY66" fmla="*/ 6552047 h 6858000"/>
              <a:gd name="connsiteX67" fmla="*/ 4267658 w 6096000"/>
              <a:gd name="connsiteY67" fmla="*/ 6596655 h 6858000"/>
              <a:gd name="connsiteX68" fmla="*/ 4276220 w 6096000"/>
              <a:gd name="connsiteY68" fmla="*/ 6596655 h 6858000"/>
              <a:gd name="connsiteX69" fmla="*/ 4276220 w 6096000"/>
              <a:gd name="connsiteY69" fmla="*/ 6573580 h 6858000"/>
              <a:gd name="connsiteX70" fmla="*/ 4289597 w 6096000"/>
              <a:gd name="connsiteY70" fmla="*/ 6559238 h 6858000"/>
              <a:gd name="connsiteX71" fmla="*/ 4292467 w 6096000"/>
              <a:gd name="connsiteY71" fmla="*/ 6559518 h 6858000"/>
              <a:gd name="connsiteX72" fmla="*/ 4292467 w 6096000"/>
              <a:gd name="connsiteY72" fmla="*/ 6551279 h 6858000"/>
              <a:gd name="connsiteX73" fmla="*/ 4288378 w 6096000"/>
              <a:gd name="connsiteY73" fmla="*/ 6550999 h 6858000"/>
              <a:gd name="connsiteX74" fmla="*/ 4837317 w 6096000"/>
              <a:gd name="connsiteY74" fmla="*/ 6550785 h 6858000"/>
              <a:gd name="connsiteX75" fmla="*/ 4815482 w 6096000"/>
              <a:gd name="connsiteY75" fmla="*/ 6574415 h 6858000"/>
              <a:gd name="connsiteX76" fmla="*/ 4837421 w 6096000"/>
              <a:gd name="connsiteY76" fmla="*/ 6598044 h 6858000"/>
              <a:gd name="connsiteX77" fmla="*/ 4857434 w 6096000"/>
              <a:gd name="connsiteY77" fmla="*/ 6580172 h 6858000"/>
              <a:gd name="connsiteX78" fmla="*/ 4848531 w 6096000"/>
              <a:gd name="connsiteY78" fmla="*/ 6580172 h 6858000"/>
              <a:gd name="connsiteX79" fmla="*/ 4837355 w 6096000"/>
              <a:gd name="connsiteY79" fmla="*/ 6590854 h 6858000"/>
              <a:gd name="connsiteX80" fmla="*/ 4824429 w 6096000"/>
              <a:gd name="connsiteY80" fmla="*/ 6574415 h 6858000"/>
              <a:gd name="connsiteX81" fmla="*/ 4837355 w 6096000"/>
              <a:gd name="connsiteY81" fmla="*/ 6557871 h 6858000"/>
              <a:gd name="connsiteX82" fmla="*/ 4837361 w 6096000"/>
              <a:gd name="connsiteY82" fmla="*/ 6557871 h 6858000"/>
              <a:gd name="connsiteX83" fmla="*/ 4848536 w 6096000"/>
              <a:gd name="connsiteY83" fmla="*/ 6568272 h 6858000"/>
              <a:gd name="connsiteX84" fmla="*/ 4857439 w 6096000"/>
              <a:gd name="connsiteY84" fmla="*/ 6568272 h 6858000"/>
              <a:gd name="connsiteX85" fmla="*/ 4837317 w 6096000"/>
              <a:gd name="connsiteY85" fmla="*/ 6550785 h 6858000"/>
              <a:gd name="connsiteX86" fmla="*/ 4927877 w 6096000"/>
              <a:gd name="connsiteY86" fmla="*/ 6550779 h 6858000"/>
              <a:gd name="connsiteX87" fmla="*/ 4910862 w 6096000"/>
              <a:gd name="connsiteY87" fmla="*/ 6563623 h 6858000"/>
              <a:gd name="connsiteX88" fmla="*/ 4927559 w 6096000"/>
              <a:gd name="connsiteY88" fmla="*/ 6577022 h 6858000"/>
              <a:gd name="connsiteX89" fmla="*/ 4939267 w 6096000"/>
              <a:gd name="connsiteY89" fmla="*/ 6584426 h 6858000"/>
              <a:gd name="connsiteX90" fmla="*/ 4929766 w 6096000"/>
              <a:gd name="connsiteY90" fmla="*/ 6591018 h 6858000"/>
              <a:gd name="connsiteX91" fmla="*/ 4917992 w 6096000"/>
              <a:gd name="connsiteY91" fmla="*/ 6581835 h 6858000"/>
              <a:gd name="connsiteX92" fmla="*/ 4909325 w 6096000"/>
              <a:gd name="connsiteY92" fmla="*/ 6581835 h 6858000"/>
              <a:gd name="connsiteX93" fmla="*/ 4929897 w 6096000"/>
              <a:gd name="connsiteY93" fmla="*/ 6597934 h 6858000"/>
              <a:gd name="connsiteX94" fmla="*/ 4948241 w 6096000"/>
              <a:gd name="connsiteY94" fmla="*/ 6584042 h 6858000"/>
              <a:gd name="connsiteX95" fmla="*/ 4948197 w 6096000"/>
              <a:gd name="connsiteY95" fmla="*/ 6584042 h 6858000"/>
              <a:gd name="connsiteX96" fmla="*/ 4948093 w 6096000"/>
              <a:gd name="connsiteY96" fmla="*/ 6584042 h 6858000"/>
              <a:gd name="connsiteX97" fmla="*/ 4948087 w 6096000"/>
              <a:gd name="connsiteY97" fmla="*/ 6584047 h 6858000"/>
              <a:gd name="connsiteX98" fmla="*/ 4931072 w 6096000"/>
              <a:gd name="connsiteY98" fmla="*/ 6569771 h 6858000"/>
              <a:gd name="connsiteX99" fmla="*/ 4919683 w 6096000"/>
              <a:gd name="connsiteY99" fmla="*/ 6563283 h 6858000"/>
              <a:gd name="connsiteX100" fmla="*/ 4927921 w 6096000"/>
              <a:gd name="connsiteY100" fmla="*/ 6557695 h 6858000"/>
              <a:gd name="connsiteX101" fmla="*/ 4937812 w 6096000"/>
              <a:gd name="connsiteY101" fmla="*/ 6565056 h 6858000"/>
              <a:gd name="connsiteX102" fmla="*/ 4946501 w 6096000"/>
              <a:gd name="connsiteY102" fmla="*/ 6565056 h 6858000"/>
              <a:gd name="connsiteX103" fmla="*/ 4927877 w 6096000"/>
              <a:gd name="connsiteY103" fmla="*/ 6550779 h 6858000"/>
              <a:gd name="connsiteX104" fmla="*/ 4415933 w 6096000"/>
              <a:gd name="connsiteY104" fmla="*/ 6550719 h 6858000"/>
              <a:gd name="connsiteX105" fmla="*/ 4402233 w 6096000"/>
              <a:gd name="connsiteY105" fmla="*/ 6557311 h 6858000"/>
              <a:gd name="connsiteX106" fmla="*/ 4402063 w 6096000"/>
              <a:gd name="connsiteY106" fmla="*/ 6557311 h 6858000"/>
              <a:gd name="connsiteX107" fmla="*/ 4402063 w 6096000"/>
              <a:gd name="connsiteY107" fmla="*/ 6552047 h 6858000"/>
              <a:gd name="connsiteX108" fmla="*/ 4393500 w 6096000"/>
              <a:gd name="connsiteY108" fmla="*/ 6552047 h 6858000"/>
              <a:gd name="connsiteX109" fmla="*/ 4393500 w 6096000"/>
              <a:gd name="connsiteY109" fmla="*/ 6612150 h 6858000"/>
              <a:gd name="connsiteX110" fmla="*/ 4402063 w 6096000"/>
              <a:gd name="connsiteY110" fmla="*/ 6612150 h 6858000"/>
              <a:gd name="connsiteX111" fmla="*/ 4402063 w 6096000"/>
              <a:gd name="connsiteY111" fmla="*/ 6591134 h 6858000"/>
              <a:gd name="connsiteX112" fmla="*/ 4402233 w 6096000"/>
              <a:gd name="connsiteY112" fmla="*/ 6591134 h 6858000"/>
              <a:gd name="connsiteX113" fmla="*/ 4415933 w 6096000"/>
              <a:gd name="connsiteY113" fmla="*/ 6597874 h 6858000"/>
              <a:gd name="connsiteX114" fmla="*/ 4435946 w 6096000"/>
              <a:gd name="connsiteY114" fmla="*/ 6574349 h 6858000"/>
              <a:gd name="connsiteX115" fmla="*/ 4415933 w 6096000"/>
              <a:gd name="connsiteY115" fmla="*/ 6550719 h 6858000"/>
              <a:gd name="connsiteX116" fmla="*/ 4506587 w 6096000"/>
              <a:gd name="connsiteY116" fmla="*/ 6550714 h 6858000"/>
              <a:gd name="connsiteX117" fmla="*/ 4506582 w 6096000"/>
              <a:gd name="connsiteY117" fmla="*/ 6550719 h 6858000"/>
              <a:gd name="connsiteX118" fmla="*/ 4491877 w 6096000"/>
              <a:gd name="connsiteY118" fmla="*/ 6557635 h 6858000"/>
              <a:gd name="connsiteX119" fmla="*/ 4491707 w 6096000"/>
              <a:gd name="connsiteY119" fmla="*/ 6557635 h 6858000"/>
              <a:gd name="connsiteX120" fmla="*/ 4491707 w 6096000"/>
              <a:gd name="connsiteY120" fmla="*/ 6552047 h 6858000"/>
              <a:gd name="connsiteX121" fmla="*/ 4483166 w 6096000"/>
              <a:gd name="connsiteY121" fmla="*/ 6552047 h 6858000"/>
              <a:gd name="connsiteX122" fmla="*/ 4483166 w 6096000"/>
              <a:gd name="connsiteY122" fmla="*/ 6596655 h 6858000"/>
              <a:gd name="connsiteX123" fmla="*/ 4491729 w 6096000"/>
              <a:gd name="connsiteY123" fmla="*/ 6596655 h 6858000"/>
              <a:gd name="connsiteX124" fmla="*/ 4491729 w 6096000"/>
              <a:gd name="connsiteY124" fmla="*/ 6569255 h 6858000"/>
              <a:gd name="connsiteX125" fmla="*/ 4503782 w 6096000"/>
              <a:gd name="connsiteY125" fmla="*/ 6558080 h 6858000"/>
              <a:gd name="connsiteX126" fmla="*/ 4512795 w 6096000"/>
              <a:gd name="connsiteY126" fmla="*/ 6568031 h 6858000"/>
              <a:gd name="connsiteX127" fmla="*/ 4512795 w 6096000"/>
              <a:gd name="connsiteY127" fmla="*/ 6596650 h 6858000"/>
              <a:gd name="connsiteX128" fmla="*/ 4521462 w 6096000"/>
              <a:gd name="connsiteY128" fmla="*/ 6596650 h 6858000"/>
              <a:gd name="connsiteX129" fmla="*/ 4521462 w 6096000"/>
              <a:gd name="connsiteY129" fmla="*/ 6565654 h 6858000"/>
              <a:gd name="connsiteX130" fmla="*/ 4506587 w 6096000"/>
              <a:gd name="connsiteY130" fmla="*/ 6550714 h 6858000"/>
              <a:gd name="connsiteX131" fmla="*/ 4884345 w 6096000"/>
              <a:gd name="connsiteY131" fmla="*/ 6550681 h 6858000"/>
              <a:gd name="connsiteX132" fmla="*/ 4862341 w 6096000"/>
              <a:gd name="connsiteY132" fmla="*/ 6574310 h 6858000"/>
              <a:gd name="connsiteX133" fmla="*/ 4862341 w 6096000"/>
              <a:gd name="connsiteY133" fmla="*/ 6574332 h 6858000"/>
              <a:gd name="connsiteX134" fmla="*/ 4884345 w 6096000"/>
              <a:gd name="connsiteY134" fmla="*/ 6598071 h 6858000"/>
              <a:gd name="connsiteX135" fmla="*/ 4904896 w 6096000"/>
              <a:gd name="connsiteY135" fmla="*/ 6583026 h 6858000"/>
              <a:gd name="connsiteX136" fmla="*/ 4896229 w 6096000"/>
              <a:gd name="connsiteY136" fmla="*/ 6583026 h 6858000"/>
              <a:gd name="connsiteX137" fmla="*/ 4884521 w 6096000"/>
              <a:gd name="connsiteY137" fmla="*/ 6591051 h 6858000"/>
              <a:gd name="connsiteX138" fmla="*/ 4871145 w 6096000"/>
              <a:gd name="connsiteY138" fmla="*/ 6576709 h 6858000"/>
              <a:gd name="connsiteX139" fmla="*/ 4905412 w 6096000"/>
              <a:gd name="connsiteY139" fmla="*/ 6576709 h 6858000"/>
              <a:gd name="connsiteX140" fmla="*/ 4905516 w 6096000"/>
              <a:gd name="connsiteY140" fmla="*/ 6573432 h 6858000"/>
              <a:gd name="connsiteX141" fmla="*/ 4884345 w 6096000"/>
              <a:gd name="connsiteY141" fmla="*/ 6550681 h 6858000"/>
              <a:gd name="connsiteX142" fmla="*/ 4698087 w 6096000"/>
              <a:gd name="connsiteY142" fmla="*/ 6550681 h 6858000"/>
              <a:gd name="connsiteX143" fmla="*/ 4676082 w 6096000"/>
              <a:gd name="connsiteY143" fmla="*/ 6574310 h 6858000"/>
              <a:gd name="connsiteX144" fmla="*/ 4676082 w 6096000"/>
              <a:gd name="connsiteY144" fmla="*/ 6574332 h 6858000"/>
              <a:gd name="connsiteX145" fmla="*/ 4698087 w 6096000"/>
              <a:gd name="connsiteY145" fmla="*/ 6598071 h 6858000"/>
              <a:gd name="connsiteX146" fmla="*/ 4718637 w 6096000"/>
              <a:gd name="connsiteY146" fmla="*/ 6583026 h 6858000"/>
              <a:gd name="connsiteX147" fmla="*/ 4709970 w 6096000"/>
              <a:gd name="connsiteY147" fmla="*/ 6583026 h 6858000"/>
              <a:gd name="connsiteX148" fmla="*/ 4698263 w 6096000"/>
              <a:gd name="connsiteY148" fmla="*/ 6591051 h 6858000"/>
              <a:gd name="connsiteX149" fmla="*/ 4684886 w 6096000"/>
              <a:gd name="connsiteY149" fmla="*/ 6576709 h 6858000"/>
              <a:gd name="connsiteX150" fmla="*/ 4719153 w 6096000"/>
              <a:gd name="connsiteY150" fmla="*/ 6576709 h 6858000"/>
              <a:gd name="connsiteX151" fmla="*/ 4719258 w 6096000"/>
              <a:gd name="connsiteY151" fmla="*/ 6573432 h 6858000"/>
              <a:gd name="connsiteX152" fmla="*/ 4698087 w 6096000"/>
              <a:gd name="connsiteY152" fmla="*/ 6550681 h 6858000"/>
              <a:gd name="connsiteX153" fmla="*/ 4574111 w 6096000"/>
              <a:gd name="connsiteY153" fmla="*/ 6550675 h 6858000"/>
              <a:gd name="connsiteX154" fmla="*/ 4551848 w 6096000"/>
              <a:gd name="connsiteY154" fmla="*/ 6574415 h 6858000"/>
              <a:gd name="connsiteX155" fmla="*/ 4574111 w 6096000"/>
              <a:gd name="connsiteY155" fmla="*/ 6598044 h 6858000"/>
              <a:gd name="connsiteX156" fmla="*/ 4596395 w 6096000"/>
              <a:gd name="connsiteY156" fmla="*/ 6574305 h 6858000"/>
              <a:gd name="connsiteX157" fmla="*/ 4574111 w 6096000"/>
              <a:gd name="connsiteY157" fmla="*/ 6550675 h 6858000"/>
              <a:gd name="connsiteX158" fmla="*/ 4316673 w 6096000"/>
              <a:gd name="connsiteY158" fmla="*/ 6550675 h 6858000"/>
              <a:gd name="connsiteX159" fmla="*/ 4294389 w 6096000"/>
              <a:gd name="connsiteY159" fmla="*/ 6574415 h 6858000"/>
              <a:gd name="connsiteX160" fmla="*/ 4316673 w 6096000"/>
              <a:gd name="connsiteY160" fmla="*/ 6598044 h 6858000"/>
              <a:gd name="connsiteX161" fmla="*/ 4338958 w 6096000"/>
              <a:gd name="connsiteY161" fmla="*/ 6574305 h 6858000"/>
              <a:gd name="connsiteX162" fmla="*/ 4316673 w 6096000"/>
              <a:gd name="connsiteY162" fmla="*/ 6550675 h 6858000"/>
              <a:gd name="connsiteX163" fmla="*/ 4799285 w 6096000"/>
              <a:gd name="connsiteY163" fmla="*/ 6534840 h 6858000"/>
              <a:gd name="connsiteX164" fmla="*/ 4799285 w 6096000"/>
              <a:gd name="connsiteY164" fmla="*/ 6544127 h 6858000"/>
              <a:gd name="connsiteX165" fmla="*/ 4808962 w 6096000"/>
              <a:gd name="connsiteY165" fmla="*/ 6544127 h 6858000"/>
              <a:gd name="connsiteX166" fmla="*/ 4808962 w 6096000"/>
              <a:gd name="connsiteY166" fmla="*/ 6534840 h 6858000"/>
              <a:gd name="connsiteX167" fmla="*/ 4463428 w 6096000"/>
              <a:gd name="connsiteY167" fmla="*/ 6534126 h 6858000"/>
              <a:gd name="connsiteX168" fmla="*/ 4463428 w 6096000"/>
              <a:gd name="connsiteY168" fmla="*/ 6596716 h 6858000"/>
              <a:gd name="connsiteX169" fmla="*/ 4473039 w 6096000"/>
              <a:gd name="connsiteY169" fmla="*/ 6596716 h 6858000"/>
              <a:gd name="connsiteX170" fmla="*/ 4473039 w 6096000"/>
              <a:gd name="connsiteY170" fmla="*/ 6534126 h 6858000"/>
              <a:gd name="connsiteX171" fmla="*/ 4544339 w 6096000"/>
              <a:gd name="connsiteY171" fmla="*/ 6533572 h 6858000"/>
              <a:gd name="connsiteX172" fmla="*/ 4532780 w 6096000"/>
              <a:gd name="connsiteY172" fmla="*/ 6546690 h 6858000"/>
              <a:gd name="connsiteX173" fmla="*/ 4532780 w 6096000"/>
              <a:gd name="connsiteY173" fmla="*/ 6552108 h 6858000"/>
              <a:gd name="connsiteX174" fmla="*/ 4526638 w 6096000"/>
              <a:gd name="connsiteY174" fmla="*/ 6552108 h 6858000"/>
              <a:gd name="connsiteX175" fmla="*/ 4526638 w 6096000"/>
              <a:gd name="connsiteY175" fmla="*/ 6559194 h 6858000"/>
              <a:gd name="connsiteX176" fmla="*/ 4532780 w 6096000"/>
              <a:gd name="connsiteY176" fmla="*/ 6559194 h 6858000"/>
              <a:gd name="connsiteX177" fmla="*/ 4532780 w 6096000"/>
              <a:gd name="connsiteY177" fmla="*/ 6596716 h 6858000"/>
              <a:gd name="connsiteX178" fmla="*/ 4532802 w 6096000"/>
              <a:gd name="connsiteY178" fmla="*/ 6596716 h 6858000"/>
              <a:gd name="connsiteX179" fmla="*/ 4532846 w 6096000"/>
              <a:gd name="connsiteY179" fmla="*/ 6596650 h 6858000"/>
              <a:gd name="connsiteX180" fmla="*/ 4541408 w 6096000"/>
              <a:gd name="connsiteY180" fmla="*/ 6596650 h 6858000"/>
              <a:gd name="connsiteX181" fmla="*/ 4541408 w 6096000"/>
              <a:gd name="connsiteY181" fmla="*/ 6559128 h 6858000"/>
              <a:gd name="connsiteX182" fmla="*/ 4549801 w 6096000"/>
              <a:gd name="connsiteY182" fmla="*/ 6559128 h 6858000"/>
              <a:gd name="connsiteX183" fmla="*/ 4549801 w 6096000"/>
              <a:gd name="connsiteY183" fmla="*/ 6552042 h 6858000"/>
              <a:gd name="connsiteX184" fmla="*/ 4541408 w 6096000"/>
              <a:gd name="connsiteY184" fmla="*/ 6552042 h 6858000"/>
              <a:gd name="connsiteX185" fmla="*/ 4541408 w 6096000"/>
              <a:gd name="connsiteY185" fmla="*/ 6546460 h 6858000"/>
              <a:gd name="connsiteX186" fmla="*/ 4546118 w 6096000"/>
              <a:gd name="connsiteY186" fmla="*/ 6540702 h 6858000"/>
              <a:gd name="connsiteX187" fmla="*/ 4549757 w 6096000"/>
              <a:gd name="connsiteY187" fmla="*/ 6540982 h 6858000"/>
              <a:gd name="connsiteX188" fmla="*/ 4549757 w 6096000"/>
              <a:gd name="connsiteY188" fmla="*/ 6534066 h 6858000"/>
              <a:gd name="connsiteX189" fmla="*/ 4544339 w 6096000"/>
              <a:gd name="connsiteY189" fmla="*/ 6533572 h 6858000"/>
              <a:gd name="connsiteX190" fmla="*/ 4644642 w 6096000"/>
              <a:gd name="connsiteY190" fmla="*/ 6532957 h 6858000"/>
              <a:gd name="connsiteX191" fmla="*/ 4622808 w 6096000"/>
              <a:gd name="connsiteY191" fmla="*/ 6549995 h 6858000"/>
              <a:gd name="connsiteX192" fmla="*/ 4643380 w 6096000"/>
              <a:gd name="connsiteY192" fmla="*/ 6567652 h 6858000"/>
              <a:gd name="connsiteX193" fmla="*/ 4660845 w 6096000"/>
              <a:gd name="connsiteY193" fmla="*/ 6579662 h 6858000"/>
              <a:gd name="connsiteX194" fmla="*/ 4647743 w 6096000"/>
              <a:gd name="connsiteY194" fmla="*/ 6589745 h 6858000"/>
              <a:gd name="connsiteX195" fmla="*/ 4630344 w 6096000"/>
              <a:gd name="connsiteY195" fmla="*/ 6575638 h 6858000"/>
              <a:gd name="connsiteX196" fmla="*/ 4620393 w 6096000"/>
              <a:gd name="connsiteY196" fmla="*/ 6575638 h 6858000"/>
              <a:gd name="connsiteX197" fmla="*/ 4648024 w 6096000"/>
              <a:gd name="connsiteY197" fmla="*/ 6597940 h 6858000"/>
              <a:gd name="connsiteX198" fmla="*/ 4670906 w 6096000"/>
              <a:gd name="connsiteY198" fmla="*/ 6579146 h 6858000"/>
              <a:gd name="connsiteX199" fmla="*/ 4647469 w 6096000"/>
              <a:gd name="connsiteY199" fmla="*/ 6560012 h 6858000"/>
              <a:gd name="connsiteX200" fmla="*/ 4632764 w 6096000"/>
              <a:gd name="connsiteY200" fmla="*/ 6549501 h 6858000"/>
              <a:gd name="connsiteX201" fmla="*/ 4644642 w 6096000"/>
              <a:gd name="connsiteY201" fmla="*/ 6541196 h 6858000"/>
              <a:gd name="connsiteX202" fmla="*/ 4659067 w 6096000"/>
              <a:gd name="connsiteY202" fmla="*/ 6552821 h 6858000"/>
              <a:gd name="connsiteX203" fmla="*/ 4669128 w 6096000"/>
              <a:gd name="connsiteY203" fmla="*/ 6552821 h 6858000"/>
              <a:gd name="connsiteX204" fmla="*/ 4644642 w 6096000"/>
              <a:gd name="connsiteY204" fmla="*/ 6532957 h 6858000"/>
              <a:gd name="connsiteX205" fmla="*/ 4230350 w 6096000"/>
              <a:gd name="connsiteY205" fmla="*/ 6532831 h 6858000"/>
              <a:gd name="connsiteX206" fmla="*/ 4201067 w 6096000"/>
              <a:gd name="connsiteY206" fmla="*/ 6565325 h 6858000"/>
              <a:gd name="connsiteX207" fmla="*/ 4229192 w 6096000"/>
              <a:gd name="connsiteY207" fmla="*/ 6597857 h 6858000"/>
              <a:gd name="connsiteX208" fmla="*/ 4248864 w 6096000"/>
              <a:gd name="connsiteY208" fmla="*/ 6587944 h 6858000"/>
              <a:gd name="connsiteX209" fmla="*/ 4249034 w 6096000"/>
              <a:gd name="connsiteY209" fmla="*/ 6587944 h 6858000"/>
              <a:gd name="connsiteX210" fmla="*/ 4251477 w 6096000"/>
              <a:gd name="connsiteY210" fmla="*/ 6596633 h 6858000"/>
              <a:gd name="connsiteX211" fmla="*/ 4258047 w 6096000"/>
              <a:gd name="connsiteY211" fmla="*/ 6596633 h 6858000"/>
              <a:gd name="connsiteX212" fmla="*/ 4258047 w 6096000"/>
              <a:gd name="connsiteY212" fmla="*/ 6563925 h 6858000"/>
              <a:gd name="connsiteX213" fmla="*/ 4229922 w 6096000"/>
              <a:gd name="connsiteY213" fmla="*/ 6563925 h 6858000"/>
              <a:gd name="connsiteX214" fmla="*/ 4229922 w 6096000"/>
              <a:gd name="connsiteY214" fmla="*/ 6563931 h 6858000"/>
              <a:gd name="connsiteX215" fmla="*/ 4229922 w 6096000"/>
              <a:gd name="connsiteY215" fmla="*/ 6571955 h 6858000"/>
              <a:gd name="connsiteX216" fmla="*/ 4248266 w 6096000"/>
              <a:gd name="connsiteY216" fmla="*/ 6571955 h 6858000"/>
              <a:gd name="connsiteX217" fmla="*/ 4229752 w 6096000"/>
              <a:gd name="connsiteY217" fmla="*/ 6589553 h 6858000"/>
              <a:gd name="connsiteX218" fmla="*/ 4211068 w 6096000"/>
              <a:gd name="connsiteY218" fmla="*/ 6565325 h 6858000"/>
              <a:gd name="connsiteX219" fmla="*/ 4230268 w 6096000"/>
              <a:gd name="connsiteY219" fmla="*/ 6541201 h 6858000"/>
              <a:gd name="connsiteX220" fmla="*/ 4247047 w 6096000"/>
              <a:gd name="connsiteY220" fmla="*/ 6553420 h 6858000"/>
              <a:gd name="connsiteX221" fmla="*/ 4257108 w 6096000"/>
              <a:gd name="connsiteY221" fmla="*/ 6553420 h 6858000"/>
              <a:gd name="connsiteX222" fmla="*/ 4230350 w 6096000"/>
              <a:gd name="connsiteY222" fmla="*/ 6532831 h 6858000"/>
              <a:gd name="connsiteX223" fmla="*/ 4970657 w 6096000"/>
              <a:gd name="connsiteY223" fmla="*/ 6412499 h 6858000"/>
              <a:gd name="connsiteX224" fmla="*/ 4981822 w 6096000"/>
              <a:gd name="connsiteY224" fmla="*/ 6444680 h 6858000"/>
              <a:gd name="connsiteX225" fmla="*/ 4959773 w 6096000"/>
              <a:gd name="connsiteY225" fmla="*/ 6444680 h 6858000"/>
              <a:gd name="connsiteX226" fmla="*/ 4382320 w 6096000"/>
              <a:gd name="connsiteY226" fmla="*/ 6403607 h 6858000"/>
              <a:gd name="connsiteX227" fmla="*/ 4410126 w 6096000"/>
              <a:gd name="connsiteY227" fmla="*/ 6433378 h 6858000"/>
              <a:gd name="connsiteX228" fmla="*/ 4410126 w 6096000"/>
              <a:gd name="connsiteY228" fmla="*/ 6433384 h 6858000"/>
              <a:gd name="connsiteX229" fmla="*/ 4396042 w 6096000"/>
              <a:gd name="connsiteY229" fmla="*/ 6460609 h 6858000"/>
              <a:gd name="connsiteX230" fmla="*/ 4382342 w 6096000"/>
              <a:gd name="connsiteY230" fmla="*/ 6463326 h 6858000"/>
              <a:gd name="connsiteX231" fmla="*/ 4353871 w 6096000"/>
              <a:gd name="connsiteY231" fmla="*/ 6433444 h 6858000"/>
              <a:gd name="connsiteX232" fmla="*/ 4353849 w 6096000"/>
              <a:gd name="connsiteY232" fmla="*/ 6433444 h 6858000"/>
              <a:gd name="connsiteX233" fmla="*/ 4353849 w 6096000"/>
              <a:gd name="connsiteY233" fmla="*/ 6433378 h 6858000"/>
              <a:gd name="connsiteX234" fmla="*/ 4382320 w 6096000"/>
              <a:gd name="connsiteY234" fmla="*/ 6403607 h 6858000"/>
              <a:gd name="connsiteX235" fmla="*/ 4134416 w 6096000"/>
              <a:gd name="connsiteY235" fmla="*/ 6386136 h 6858000"/>
              <a:gd name="connsiteX236" fmla="*/ 4134416 w 6096000"/>
              <a:gd name="connsiteY236" fmla="*/ 6596886 h 6858000"/>
              <a:gd name="connsiteX237" fmla="*/ 4153040 w 6096000"/>
              <a:gd name="connsiteY237" fmla="*/ 6596886 h 6858000"/>
              <a:gd name="connsiteX238" fmla="*/ 4153040 w 6096000"/>
              <a:gd name="connsiteY238" fmla="*/ 6386136 h 6858000"/>
              <a:gd name="connsiteX239" fmla="*/ 4076965 w 6096000"/>
              <a:gd name="connsiteY239" fmla="*/ 6386136 h 6858000"/>
              <a:gd name="connsiteX240" fmla="*/ 4076965 w 6096000"/>
              <a:gd name="connsiteY240" fmla="*/ 6596886 h 6858000"/>
              <a:gd name="connsiteX241" fmla="*/ 4110397 w 6096000"/>
              <a:gd name="connsiteY241" fmla="*/ 6596886 h 6858000"/>
              <a:gd name="connsiteX242" fmla="*/ 4110397 w 6096000"/>
              <a:gd name="connsiteY242" fmla="*/ 6386136 h 6858000"/>
              <a:gd name="connsiteX243" fmla="*/ 3849518 w 6096000"/>
              <a:gd name="connsiteY243" fmla="*/ 6386136 h 6858000"/>
              <a:gd name="connsiteX244" fmla="*/ 3849518 w 6096000"/>
              <a:gd name="connsiteY244" fmla="*/ 6596886 h 6858000"/>
              <a:gd name="connsiteX245" fmla="*/ 4052967 w 6096000"/>
              <a:gd name="connsiteY245" fmla="*/ 6596886 h 6858000"/>
              <a:gd name="connsiteX246" fmla="*/ 4052967 w 6096000"/>
              <a:gd name="connsiteY246" fmla="*/ 6386136 h 6858000"/>
              <a:gd name="connsiteX247" fmla="*/ 5276029 w 6096000"/>
              <a:gd name="connsiteY247" fmla="*/ 6386075 h 6858000"/>
              <a:gd name="connsiteX248" fmla="*/ 5276007 w 6096000"/>
              <a:gd name="connsiteY248" fmla="*/ 6386097 h 6858000"/>
              <a:gd name="connsiteX249" fmla="*/ 5176028 w 6096000"/>
              <a:gd name="connsiteY249" fmla="*/ 6386097 h 6858000"/>
              <a:gd name="connsiteX250" fmla="*/ 5176028 w 6096000"/>
              <a:gd name="connsiteY250" fmla="*/ 6481175 h 6858000"/>
              <a:gd name="connsiteX251" fmla="*/ 5277335 w 6096000"/>
              <a:gd name="connsiteY251" fmla="*/ 6481175 h 6858000"/>
              <a:gd name="connsiteX252" fmla="*/ 5277335 w 6096000"/>
              <a:gd name="connsiteY252" fmla="*/ 6459643 h 6858000"/>
              <a:gd name="connsiteX253" fmla="*/ 5209910 w 6096000"/>
              <a:gd name="connsiteY253" fmla="*/ 6459643 h 6858000"/>
              <a:gd name="connsiteX254" fmla="*/ 5209910 w 6096000"/>
              <a:gd name="connsiteY254" fmla="*/ 6444532 h 6858000"/>
              <a:gd name="connsiteX255" fmla="*/ 5271040 w 6096000"/>
              <a:gd name="connsiteY255" fmla="*/ 6444532 h 6858000"/>
              <a:gd name="connsiteX256" fmla="*/ 5271040 w 6096000"/>
              <a:gd name="connsiteY256" fmla="*/ 6422999 h 6858000"/>
              <a:gd name="connsiteX257" fmla="*/ 5210081 w 6096000"/>
              <a:gd name="connsiteY257" fmla="*/ 6422999 h 6858000"/>
              <a:gd name="connsiteX258" fmla="*/ 5210081 w 6096000"/>
              <a:gd name="connsiteY258" fmla="*/ 6407504 h 6858000"/>
              <a:gd name="connsiteX259" fmla="*/ 5276029 w 6096000"/>
              <a:gd name="connsiteY259" fmla="*/ 6407504 h 6858000"/>
              <a:gd name="connsiteX260" fmla="*/ 4951232 w 6096000"/>
              <a:gd name="connsiteY260" fmla="*/ 6386075 h 6858000"/>
              <a:gd name="connsiteX261" fmla="*/ 4910500 w 6096000"/>
              <a:gd name="connsiteY261" fmla="*/ 6481153 h 6858000"/>
              <a:gd name="connsiteX262" fmla="*/ 4947703 w 6096000"/>
              <a:gd name="connsiteY262" fmla="*/ 6481153 h 6858000"/>
              <a:gd name="connsiteX263" fmla="*/ 4952775 w 6096000"/>
              <a:gd name="connsiteY263" fmla="*/ 6465658 h 6858000"/>
              <a:gd name="connsiteX264" fmla="*/ 4989034 w 6096000"/>
              <a:gd name="connsiteY264" fmla="*/ 6465658 h 6858000"/>
              <a:gd name="connsiteX265" fmla="*/ 4994106 w 6096000"/>
              <a:gd name="connsiteY265" fmla="*/ 6481153 h 6858000"/>
              <a:gd name="connsiteX266" fmla="*/ 5031029 w 6096000"/>
              <a:gd name="connsiteY266" fmla="*/ 6481153 h 6858000"/>
              <a:gd name="connsiteX267" fmla="*/ 4989912 w 6096000"/>
              <a:gd name="connsiteY267" fmla="*/ 6386075 h 6858000"/>
              <a:gd name="connsiteX268" fmla="*/ 4957257 w 6096000"/>
              <a:gd name="connsiteY268" fmla="*/ 6386075 h 6858000"/>
              <a:gd name="connsiteX269" fmla="*/ 4552595 w 6096000"/>
              <a:gd name="connsiteY269" fmla="*/ 6386075 h 6858000"/>
              <a:gd name="connsiteX270" fmla="*/ 4552595 w 6096000"/>
              <a:gd name="connsiteY270" fmla="*/ 6481088 h 6858000"/>
              <a:gd name="connsiteX271" fmla="*/ 4584040 w 6096000"/>
              <a:gd name="connsiteY271" fmla="*/ 6481088 h 6858000"/>
              <a:gd name="connsiteX272" fmla="*/ 4584040 w 6096000"/>
              <a:gd name="connsiteY272" fmla="*/ 6456454 h 6858000"/>
              <a:gd name="connsiteX273" fmla="*/ 4595704 w 6096000"/>
              <a:gd name="connsiteY273" fmla="*/ 6445174 h 6858000"/>
              <a:gd name="connsiteX274" fmla="*/ 4620684 w 6096000"/>
              <a:gd name="connsiteY274" fmla="*/ 6481153 h 6858000"/>
              <a:gd name="connsiteX275" fmla="*/ 4661372 w 6096000"/>
              <a:gd name="connsiteY275" fmla="*/ 6481153 h 6858000"/>
              <a:gd name="connsiteX276" fmla="*/ 4619871 w 6096000"/>
              <a:gd name="connsiteY276" fmla="*/ 6422055 h 6858000"/>
              <a:gd name="connsiteX277" fmla="*/ 4657069 w 6096000"/>
              <a:gd name="connsiteY277" fmla="*/ 6386075 h 6858000"/>
              <a:gd name="connsiteX278" fmla="*/ 4615952 w 6096000"/>
              <a:gd name="connsiteY278" fmla="*/ 6386075 h 6858000"/>
              <a:gd name="connsiteX279" fmla="*/ 4584122 w 6096000"/>
              <a:gd name="connsiteY279" fmla="*/ 6421605 h 6858000"/>
              <a:gd name="connsiteX280" fmla="*/ 4584122 w 6096000"/>
              <a:gd name="connsiteY280" fmla="*/ 6386075 h 6858000"/>
              <a:gd name="connsiteX281" fmla="*/ 4584100 w 6096000"/>
              <a:gd name="connsiteY281" fmla="*/ 6386075 h 6858000"/>
              <a:gd name="connsiteX282" fmla="*/ 4552595 w 6096000"/>
              <a:gd name="connsiteY282" fmla="*/ 6386075 h 6858000"/>
              <a:gd name="connsiteX283" fmla="*/ 4460152 w 6096000"/>
              <a:gd name="connsiteY283" fmla="*/ 6386075 h 6858000"/>
              <a:gd name="connsiteX284" fmla="*/ 4460152 w 6096000"/>
              <a:gd name="connsiteY284" fmla="*/ 6481153 h 6858000"/>
              <a:gd name="connsiteX285" fmla="*/ 4542599 w 6096000"/>
              <a:gd name="connsiteY285" fmla="*/ 6481153 h 6858000"/>
              <a:gd name="connsiteX286" fmla="*/ 4542599 w 6096000"/>
              <a:gd name="connsiteY286" fmla="*/ 6457974 h 6858000"/>
              <a:gd name="connsiteX287" fmla="*/ 4494248 w 6096000"/>
              <a:gd name="connsiteY287" fmla="*/ 6457974 h 6858000"/>
              <a:gd name="connsiteX288" fmla="*/ 4494248 w 6096000"/>
              <a:gd name="connsiteY288" fmla="*/ 6386075 h 6858000"/>
              <a:gd name="connsiteX289" fmla="*/ 4460152 w 6096000"/>
              <a:gd name="connsiteY289" fmla="*/ 6386075 h 6858000"/>
              <a:gd name="connsiteX290" fmla="*/ 4201276 w 6096000"/>
              <a:gd name="connsiteY290" fmla="*/ 6386075 h 6858000"/>
              <a:gd name="connsiteX291" fmla="*/ 4244275 w 6096000"/>
              <a:gd name="connsiteY291" fmla="*/ 6481153 h 6858000"/>
              <a:gd name="connsiteX292" fmla="*/ 4244281 w 6096000"/>
              <a:gd name="connsiteY292" fmla="*/ 6481153 h 6858000"/>
              <a:gd name="connsiteX293" fmla="*/ 4275831 w 6096000"/>
              <a:gd name="connsiteY293" fmla="*/ 6481153 h 6858000"/>
              <a:gd name="connsiteX294" fmla="*/ 4319110 w 6096000"/>
              <a:gd name="connsiteY294" fmla="*/ 6386075 h 6858000"/>
              <a:gd name="connsiteX295" fmla="*/ 4283515 w 6096000"/>
              <a:gd name="connsiteY295" fmla="*/ 6386075 h 6858000"/>
              <a:gd name="connsiteX296" fmla="*/ 4267652 w 6096000"/>
              <a:gd name="connsiteY296" fmla="*/ 6424711 h 6858000"/>
              <a:gd name="connsiteX297" fmla="*/ 4259968 w 6096000"/>
              <a:gd name="connsiteY297" fmla="*/ 6444812 h 6858000"/>
              <a:gd name="connsiteX298" fmla="*/ 4252070 w 6096000"/>
              <a:gd name="connsiteY298" fmla="*/ 6423383 h 6858000"/>
              <a:gd name="connsiteX299" fmla="*/ 4236871 w 6096000"/>
              <a:gd name="connsiteY299" fmla="*/ 6386075 h 6858000"/>
              <a:gd name="connsiteX300" fmla="*/ 5293884 w 6096000"/>
              <a:gd name="connsiteY300" fmla="*/ 6386070 h 6858000"/>
              <a:gd name="connsiteX301" fmla="*/ 5293906 w 6096000"/>
              <a:gd name="connsiteY301" fmla="*/ 6386092 h 6858000"/>
              <a:gd name="connsiteX302" fmla="*/ 5293950 w 6096000"/>
              <a:gd name="connsiteY302" fmla="*/ 6386092 h 6858000"/>
              <a:gd name="connsiteX303" fmla="*/ 5293950 w 6096000"/>
              <a:gd name="connsiteY303" fmla="*/ 6481175 h 6858000"/>
              <a:gd name="connsiteX304" fmla="*/ 5327553 w 6096000"/>
              <a:gd name="connsiteY304" fmla="*/ 6481175 h 6858000"/>
              <a:gd name="connsiteX305" fmla="*/ 5327553 w 6096000"/>
              <a:gd name="connsiteY305" fmla="*/ 6460971 h 6858000"/>
              <a:gd name="connsiteX306" fmla="*/ 5326998 w 6096000"/>
              <a:gd name="connsiteY306" fmla="*/ 6428757 h 6858000"/>
              <a:gd name="connsiteX307" fmla="*/ 5337724 w 6096000"/>
              <a:gd name="connsiteY307" fmla="*/ 6441815 h 6858000"/>
              <a:gd name="connsiteX308" fmla="*/ 5372484 w 6096000"/>
              <a:gd name="connsiteY308" fmla="*/ 6481159 h 6858000"/>
              <a:gd name="connsiteX309" fmla="*/ 5400675 w 6096000"/>
              <a:gd name="connsiteY309" fmla="*/ 6481159 h 6858000"/>
              <a:gd name="connsiteX310" fmla="*/ 5400675 w 6096000"/>
              <a:gd name="connsiteY310" fmla="*/ 6386075 h 6858000"/>
              <a:gd name="connsiteX311" fmla="*/ 5367242 w 6096000"/>
              <a:gd name="connsiteY311" fmla="*/ 6386075 h 6858000"/>
              <a:gd name="connsiteX312" fmla="*/ 5367232 w 6096000"/>
              <a:gd name="connsiteY312" fmla="*/ 6386075 h 6858000"/>
              <a:gd name="connsiteX313" fmla="*/ 5367232 w 6096000"/>
              <a:gd name="connsiteY313" fmla="*/ 6407608 h 6858000"/>
              <a:gd name="connsiteX314" fmla="*/ 5367896 w 6096000"/>
              <a:gd name="connsiteY314" fmla="*/ 6438044 h 6858000"/>
              <a:gd name="connsiteX315" fmla="*/ 5351094 w 6096000"/>
              <a:gd name="connsiteY315" fmla="*/ 6418114 h 6858000"/>
              <a:gd name="connsiteX316" fmla="*/ 5321965 w 6096000"/>
              <a:gd name="connsiteY316" fmla="*/ 6386070 h 6858000"/>
              <a:gd name="connsiteX317" fmla="*/ 4768635 w 6096000"/>
              <a:gd name="connsiteY317" fmla="*/ 6386070 h 6858000"/>
              <a:gd name="connsiteX318" fmla="*/ 4791622 w 6096000"/>
              <a:gd name="connsiteY318" fmla="*/ 6481148 h 6858000"/>
              <a:gd name="connsiteX319" fmla="*/ 4828332 w 6096000"/>
              <a:gd name="connsiteY319" fmla="*/ 6481148 h 6858000"/>
              <a:gd name="connsiteX320" fmla="*/ 4839331 w 6096000"/>
              <a:gd name="connsiteY320" fmla="*/ 6438703 h 6858000"/>
              <a:gd name="connsiteX321" fmla="*/ 4843207 w 6096000"/>
              <a:gd name="connsiteY321" fmla="*/ 6417554 h 6858000"/>
              <a:gd name="connsiteX322" fmla="*/ 4847230 w 6096000"/>
              <a:gd name="connsiteY322" fmla="*/ 6438318 h 6858000"/>
              <a:gd name="connsiteX323" fmla="*/ 4858125 w 6096000"/>
              <a:gd name="connsiteY323" fmla="*/ 6481148 h 6858000"/>
              <a:gd name="connsiteX324" fmla="*/ 4894555 w 6096000"/>
              <a:gd name="connsiteY324" fmla="*/ 6481148 h 6858000"/>
              <a:gd name="connsiteX325" fmla="*/ 4917372 w 6096000"/>
              <a:gd name="connsiteY325" fmla="*/ 6386075 h 6858000"/>
              <a:gd name="connsiteX326" fmla="*/ 4884324 w 6096000"/>
              <a:gd name="connsiteY326" fmla="*/ 6386075 h 6858000"/>
              <a:gd name="connsiteX327" fmla="*/ 4875591 w 6096000"/>
              <a:gd name="connsiteY327" fmla="*/ 6436331 h 6858000"/>
              <a:gd name="connsiteX328" fmla="*/ 4873988 w 6096000"/>
              <a:gd name="connsiteY328" fmla="*/ 6448165 h 6858000"/>
              <a:gd name="connsiteX329" fmla="*/ 4866858 w 6096000"/>
              <a:gd name="connsiteY329" fmla="*/ 6413020 h 6858000"/>
              <a:gd name="connsiteX330" fmla="*/ 4861056 w 6096000"/>
              <a:gd name="connsiteY330" fmla="*/ 6386070 h 6858000"/>
              <a:gd name="connsiteX331" fmla="*/ 4826400 w 6096000"/>
              <a:gd name="connsiteY331" fmla="*/ 6386070 h 6858000"/>
              <a:gd name="connsiteX332" fmla="*/ 4814972 w 6096000"/>
              <a:gd name="connsiteY332" fmla="*/ 6434443 h 6858000"/>
              <a:gd name="connsiteX333" fmla="*/ 4812425 w 6096000"/>
              <a:gd name="connsiteY333" fmla="*/ 6448615 h 6858000"/>
              <a:gd name="connsiteX334" fmla="*/ 4809708 w 6096000"/>
              <a:gd name="connsiteY334" fmla="*/ 6431342 h 6858000"/>
              <a:gd name="connsiteX335" fmla="*/ 4801810 w 6096000"/>
              <a:gd name="connsiteY335" fmla="*/ 6386070 h 6858000"/>
              <a:gd name="connsiteX336" fmla="*/ 4380311 w 6096000"/>
              <a:gd name="connsiteY336" fmla="*/ 6382519 h 6858000"/>
              <a:gd name="connsiteX337" fmla="*/ 4327629 w 6096000"/>
              <a:gd name="connsiteY337" fmla="*/ 6404765 h 6858000"/>
              <a:gd name="connsiteX338" fmla="*/ 4318896 w 6096000"/>
              <a:gd name="connsiteY338" fmla="*/ 6434537 h 6858000"/>
              <a:gd name="connsiteX339" fmla="*/ 4327909 w 6096000"/>
              <a:gd name="connsiteY339" fmla="*/ 6463199 h 6858000"/>
              <a:gd name="connsiteX340" fmla="*/ 4381529 w 6096000"/>
              <a:gd name="connsiteY340" fmla="*/ 6484452 h 6858000"/>
              <a:gd name="connsiteX341" fmla="*/ 4426949 w 6096000"/>
              <a:gd name="connsiteY341" fmla="*/ 6471778 h 6858000"/>
              <a:gd name="connsiteX342" fmla="*/ 4438229 w 6096000"/>
              <a:gd name="connsiteY342" fmla="*/ 6459000 h 6858000"/>
              <a:gd name="connsiteX343" fmla="*/ 4445079 w 6096000"/>
              <a:gd name="connsiteY343" fmla="*/ 6433164 h 6858000"/>
              <a:gd name="connsiteX344" fmla="*/ 4415670 w 6096000"/>
              <a:gd name="connsiteY344" fmla="*/ 6388062 h 6858000"/>
              <a:gd name="connsiteX345" fmla="*/ 4415626 w 6096000"/>
              <a:gd name="connsiteY345" fmla="*/ 6388062 h 6858000"/>
              <a:gd name="connsiteX346" fmla="*/ 4380311 w 6096000"/>
              <a:gd name="connsiteY346" fmla="*/ 6382519 h 6858000"/>
              <a:gd name="connsiteX347" fmla="*/ 4712435 w 6096000"/>
              <a:gd name="connsiteY347" fmla="*/ 6382030 h 6858000"/>
              <a:gd name="connsiteX348" fmla="*/ 4672257 w 6096000"/>
              <a:gd name="connsiteY348" fmla="*/ 6394144 h 6858000"/>
              <a:gd name="connsiteX349" fmla="*/ 4664572 w 6096000"/>
              <a:gd name="connsiteY349" fmla="*/ 6412746 h 6858000"/>
              <a:gd name="connsiteX350" fmla="*/ 4683366 w 6096000"/>
              <a:gd name="connsiteY350" fmla="*/ 6436869 h 6858000"/>
              <a:gd name="connsiteX351" fmla="*/ 4694261 w 6096000"/>
              <a:gd name="connsiteY351" fmla="*/ 6439866 h 6858000"/>
              <a:gd name="connsiteX352" fmla="*/ 4724483 w 6096000"/>
              <a:gd name="connsiteY352" fmla="*/ 6446074 h 6858000"/>
              <a:gd name="connsiteX353" fmla="*/ 4730773 w 6096000"/>
              <a:gd name="connsiteY353" fmla="*/ 6453330 h 6858000"/>
              <a:gd name="connsiteX354" fmla="*/ 4726064 w 6096000"/>
              <a:gd name="connsiteY354" fmla="*/ 6460587 h 6858000"/>
              <a:gd name="connsiteX355" fmla="*/ 4726080 w 6096000"/>
              <a:gd name="connsiteY355" fmla="*/ 6460587 h 6858000"/>
              <a:gd name="connsiteX356" fmla="*/ 4714241 w 6096000"/>
              <a:gd name="connsiteY356" fmla="*/ 6462854 h 6858000"/>
              <a:gd name="connsiteX357" fmla="*/ 4693284 w 6096000"/>
              <a:gd name="connsiteY357" fmla="*/ 6451958 h 6858000"/>
              <a:gd name="connsiteX358" fmla="*/ 4659852 w 6096000"/>
              <a:gd name="connsiteY358" fmla="*/ 6452902 h 6858000"/>
              <a:gd name="connsiteX359" fmla="*/ 4669803 w 6096000"/>
              <a:gd name="connsiteY359" fmla="*/ 6473217 h 6858000"/>
              <a:gd name="connsiteX360" fmla="*/ 4709422 w 6096000"/>
              <a:gd name="connsiteY360" fmla="*/ 6484002 h 6858000"/>
              <a:gd name="connsiteX361" fmla="*/ 4758821 w 6096000"/>
              <a:gd name="connsiteY361" fmla="*/ 6466729 h 6858000"/>
              <a:gd name="connsiteX362" fmla="*/ 4763810 w 6096000"/>
              <a:gd name="connsiteY362" fmla="*/ 6450460 h 6858000"/>
              <a:gd name="connsiteX363" fmla="*/ 4747179 w 6096000"/>
              <a:gd name="connsiteY363" fmla="*/ 6427708 h 6858000"/>
              <a:gd name="connsiteX364" fmla="*/ 4734956 w 6096000"/>
              <a:gd name="connsiteY364" fmla="*/ 6424327 h 6858000"/>
              <a:gd name="connsiteX365" fmla="*/ 4715498 w 6096000"/>
              <a:gd name="connsiteY365" fmla="*/ 6420172 h 6858000"/>
              <a:gd name="connsiteX366" fmla="*/ 4698416 w 6096000"/>
              <a:gd name="connsiteY366" fmla="*/ 6413964 h 6858000"/>
              <a:gd name="connsiteX367" fmla="*/ 4697368 w 6096000"/>
              <a:gd name="connsiteY367" fmla="*/ 6410583 h 6858000"/>
              <a:gd name="connsiteX368" fmla="*/ 4697412 w 6096000"/>
              <a:gd name="connsiteY368" fmla="*/ 6410561 h 6858000"/>
              <a:gd name="connsiteX369" fmla="*/ 4697412 w 6096000"/>
              <a:gd name="connsiteY369" fmla="*/ 6410627 h 6858000"/>
              <a:gd name="connsiteX370" fmla="*/ 4712331 w 6096000"/>
              <a:gd name="connsiteY370" fmla="*/ 6402943 h 6858000"/>
              <a:gd name="connsiteX371" fmla="*/ 4728962 w 6096000"/>
              <a:gd name="connsiteY371" fmla="*/ 6411697 h 6858000"/>
              <a:gd name="connsiteX372" fmla="*/ 4762290 w 6096000"/>
              <a:gd name="connsiteY372" fmla="*/ 6409815 h 6858000"/>
              <a:gd name="connsiteX373" fmla="*/ 4741334 w 6096000"/>
              <a:gd name="connsiteY373" fmla="*/ 6385691 h 6858000"/>
              <a:gd name="connsiteX374" fmla="*/ 4712435 w 6096000"/>
              <a:gd name="connsiteY374" fmla="*/ 6382030 h 6858000"/>
              <a:gd name="connsiteX375" fmla="*/ 5097730 w 6096000"/>
              <a:gd name="connsiteY375" fmla="*/ 6381750 h 6858000"/>
              <a:gd name="connsiteX376" fmla="*/ 5049482 w 6096000"/>
              <a:gd name="connsiteY376" fmla="*/ 6396137 h 6858000"/>
              <a:gd name="connsiteX377" fmla="*/ 5032851 w 6096000"/>
              <a:gd name="connsiteY377" fmla="*/ 6424585 h 6858000"/>
              <a:gd name="connsiteX378" fmla="*/ 5031907 w 6096000"/>
              <a:gd name="connsiteY378" fmla="*/ 6434816 h 6858000"/>
              <a:gd name="connsiteX379" fmla="*/ 5086016 w 6096000"/>
              <a:gd name="connsiteY379" fmla="*/ 6483964 h 6858000"/>
              <a:gd name="connsiteX380" fmla="*/ 5119619 w 6096000"/>
              <a:gd name="connsiteY380" fmla="*/ 6475763 h 6858000"/>
              <a:gd name="connsiteX381" fmla="*/ 5126359 w 6096000"/>
              <a:gd name="connsiteY381" fmla="*/ 6470670 h 6858000"/>
              <a:gd name="connsiteX382" fmla="*/ 5126359 w 6096000"/>
              <a:gd name="connsiteY382" fmla="*/ 6481181 h 6858000"/>
              <a:gd name="connsiteX383" fmla="*/ 5155642 w 6096000"/>
              <a:gd name="connsiteY383" fmla="*/ 6481181 h 6858000"/>
              <a:gd name="connsiteX384" fmla="*/ 5155642 w 6096000"/>
              <a:gd name="connsiteY384" fmla="*/ 6424218 h 6858000"/>
              <a:gd name="connsiteX385" fmla="*/ 5099222 w 6096000"/>
              <a:gd name="connsiteY385" fmla="*/ 6424218 h 6858000"/>
              <a:gd name="connsiteX386" fmla="*/ 5099222 w 6096000"/>
              <a:gd name="connsiteY386" fmla="*/ 6424261 h 6858000"/>
              <a:gd name="connsiteX387" fmla="*/ 5099184 w 6096000"/>
              <a:gd name="connsiteY387" fmla="*/ 6424261 h 6858000"/>
              <a:gd name="connsiteX388" fmla="*/ 5099184 w 6096000"/>
              <a:gd name="connsiteY388" fmla="*/ 6445794 h 6858000"/>
              <a:gd name="connsiteX389" fmla="*/ 5123884 w 6096000"/>
              <a:gd name="connsiteY389" fmla="*/ 6445794 h 6858000"/>
              <a:gd name="connsiteX390" fmla="*/ 5096187 w 6096000"/>
              <a:gd name="connsiteY390" fmla="*/ 6462338 h 6858000"/>
              <a:gd name="connsiteX391" fmla="*/ 5066778 w 6096000"/>
              <a:gd name="connsiteY391" fmla="*/ 6433889 h 6858000"/>
              <a:gd name="connsiteX392" fmla="*/ 5098224 w 6096000"/>
              <a:gd name="connsiteY392" fmla="*/ 6403173 h 6858000"/>
              <a:gd name="connsiteX393" fmla="*/ 5119070 w 6096000"/>
              <a:gd name="connsiteY393" fmla="*/ 6411374 h 6858000"/>
              <a:gd name="connsiteX394" fmla="*/ 5152673 w 6096000"/>
              <a:gd name="connsiteY394" fmla="*/ 6407883 h 6858000"/>
              <a:gd name="connsiteX395" fmla="*/ 5147299 w 6096000"/>
              <a:gd name="connsiteY395" fmla="*/ 6399128 h 6858000"/>
              <a:gd name="connsiteX396" fmla="*/ 5119882 w 6096000"/>
              <a:gd name="connsiteY396" fmla="*/ 6384017 h 6858000"/>
              <a:gd name="connsiteX397" fmla="*/ 5097730 w 6096000"/>
              <a:gd name="connsiteY397" fmla="*/ 6381750 h 6858000"/>
              <a:gd name="connsiteX398" fmla="*/ 0 w 6096000"/>
              <a:gd name="connsiteY398" fmla="*/ 0 h 6858000"/>
              <a:gd name="connsiteX399" fmla="*/ 6096000 w 6096000"/>
              <a:gd name="connsiteY399" fmla="*/ 0 h 6858000"/>
              <a:gd name="connsiteX400" fmla="*/ 6096000 w 6096000"/>
              <a:gd name="connsiteY400" fmla="*/ 6858000 h 6858000"/>
              <a:gd name="connsiteX401" fmla="*/ 0 w 6096000"/>
              <a:gd name="connsiteY40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6096000" h="6858000">
                <a:moveTo>
                  <a:pt x="4414605" y="6557910"/>
                </a:moveTo>
                <a:cubicBezTo>
                  <a:pt x="4423019" y="6557910"/>
                  <a:pt x="4427043" y="6565594"/>
                  <a:pt x="4427043" y="6574349"/>
                </a:cubicBezTo>
                <a:cubicBezTo>
                  <a:pt x="4427043" y="6583103"/>
                  <a:pt x="4423019" y="6590788"/>
                  <a:pt x="4414605" y="6590788"/>
                </a:cubicBezTo>
                <a:cubicBezTo>
                  <a:pt x="4406877" y="6590788"/>
                  <a:pt x="4402167" y="6584475"/>
                  <a:pt x="4402167" y="6574349"/>
                </a:cubicBezTo>
                <a:cubicBezTo>
                  <a:pt x="4402167" y="6564222"/>
                  <a:pt x="4406921" y="6557910"/>
                  <a:pt x="4414605" y="6557910"/>
                </a:cubicBezTo>
                <a:close/>
                <a:moveTo>
                  <a:pt x="4574116" y="6557871"/>
                </a:moveTo>
                <a:cubicBezTo>
                  <a:pt x="4583233" y="6557871"/>
                  <a:pt x="4587492" y="6565061"/>
                  <a:pt x="4587492" y="6574415"/>
                </a:cubicBezTo>
                <a:cubicBezTo>
                  <a:pt x="4587492" y="6583702"/>
                  <a:pt x="4583299" y="6590958"/>
                  <a:pt x="4574116" y="6590958"/>
                </a:cubicBezTo>
                <a:cubicBezTo>
                  <a:pt x="4564933" y="6590958"/>
                  <a:pt x="4560740" y="6583767"/>
                  <a:pt x="4560740" y="6574415"/>
                </a:cubicBezTo>
                <a:cubicBezTo>
                  <a:pt x="4560740" y="6565061"/>
                  <a:pt x="4564999" y="6557871"/>
                  <a:pt x="4574116" y="6557871"/>
                </a:cubicBezTo>
                <a:close/>
                <a:moveTo>
                  <a:pt x="4316679" y="6557871"/>
                </a:moveTo>
                <a:cubicBezTo>
                  <a:pt x="4325796" y="6557871"/>
                  <a:pt x="4330055" y="6565061"/>
                  <a:pt x="4330055" y="6574415"/>
                </a:cubicBezTo>
                <a:cubicBezTo>
                  <a:pt x="4330055" y="6583702"/>
                  <a:pt x="4325861" y="6590958"/>
                  <a:pt x="4316679" y="6590958"/>
                </a:cubicBezTo>
                <a:cubicBezTo>
                  <a:pt x="4307496" y="6590958"/>
                  <a:pt x="4303302" y="6583767"/>
                  <a:pt x="4303302" y="6574415"/>
                </a:cubicBezTo>
                <a:cubicBezTo>
                  <a:pt x="4303302" y="6565061"/>
                  <a:pt x="4307562" y="6557871"/>
                  <a:pt x="4316679" y="6557871"/>
                </a:cubicBezTo>
                <a:close/>
                <a:moveTo>
                  <a:pt x="4884109" y="6557717"/>
                </a:moveTo>
                <a:cubicBezTo>
                  <a:pt x="4891733" y="6557717"/>
                  <a:pt x="4896547" y="6562965"/>
                  <a:pt x="4896547" y="6569941"/>
                </a:cubicBezTo>
                <a:lnTo>
                  <a:pt x="4871183" y="6569941"/>
                </a:lnTo>
                <a:cubicBezTo>
                  <a:pt x="4871672" y="6562641"/>
                  <a:pt x="4876919" y="6557717"/>
                  <a:pt x="4884109" y="6557717"/>
                </a:cubicBezTo>
                <a:close/>
                <a:moveTo>
                  <a:pt x="4697851" y="6557717"/>
                </a:moveTo>
                <a:cubicBezTo>
                  <a:pt x="4705475" y="6557717"/>
                  <a:pt x="4710289" y="6562965"/>
                  <a:pt x="4710289" y="6569941"/>
                </a:cubicBezTo>
                <a:lnTo>
                  <a:pt x="4684925" y="6569941"/>
                </a:lnTo>
                <a:cubicBezTo>
                  <a:pt x="4685413" y="6562641"/>
                  <a:pt x="4690661" y="6557717"/>
                  <a:pt x="4697851" y="6557717"/>
                </a:cubicBezTo>
                <a:close/>
                <a:moveTo>
                  <a:pt x="4345572" y="6552113"/>
                </a:moveTo>
                <a:lnTo>
                  <a:pt x="4345572" y="6582999"/>
                </a:lnTo>
                <a:cubicBezTo>
                  <a:pt x="4345572" y="6593230"/>
                  <a:pt x="4352208" y="6597940"/>
                  <a:pt x="4360447" y="6597940"/>
                </a:cubicBezTo>
                <a:cubicBezTo>
                  <a:pt x="4368131" y="6597940"/>
                  <a:pt x="4372775" y="6594559"/>
                  <a:pt x="4375151" y="6591134"/>
                </a:cubicBezTo>
                <a:lnTo>
                  <a:pt x="4375321" y="6591134"/>
                </a:lnTo>
                <a:lnTo>
                  <a:pt x="4375321" y="6596721"/>
                </a:lnTo>
                <a:lnTo>
                  <a:pt x="4383884" y="6596721"/>
                </a:lnTo>
                <a:lnTo>
                  <a:pt x="4383884" y="6552113"/>
                </a:lnTo>
                <a:lnTo>
                  <a:pt x="4375321" y="6552113"/>
                </a:lnTo>
                <a:lnTo>
                  <a:pt x="4375321" y="6579514"/>
                </a:lnTo>
                <a:lnTo>
                  <a:pt x="4375327" y="6579508"/>
                </a:lnTo>
                <a:cubicBezTo>
                  <a:pt x="4375327" y="6586210"/>
                  <a:pt x="4370617" y="6590683"/>
                  <a:pt x="4363273" y="6590683"/>
                </a:cubicBezTo>
                <a:lnTo>
                  <a:pt x="4363251" y="6590705"/>
                </a:lnTo>
                <a:cubicBezTo>
                  <a:pt x="4356830" y="6590705"/>
                  <a:pt x="4354239" y="6586660"/>
                  <a:pt x="4354239" y="6580622"/>
                </a:cubicBezTo>
                <a:lnTo>
                  <a:pt x="4354239" y="6552113"/>
                </a:lnTo>
                <a:close/>
                <a:moveTo>
                  <a:pt x="4799905" y="6552047"/>
                </a:moveTo>
                <a:lnTo>
                  <a:pt x="4799905" y="6596655"/>
                </a:lnTo>
                <a:lnTo>
                  <a:pt x="4808468" y="6596655"/>
                </a:lnTo>
                <a:lnTo>
                  <a:pt x="4808468" y="6552047"/>
                </a:lnTo>
                <a:close/>
                <a:moveTo>
                  <a:pt x="4753393" y="6552047"/>
                </a:moveTo>
                <a:lnTo>
                  <a:pt x="4769316" y="6596655"/>
                </a:lnTo>
                <a:lnTo>
                  <a:pt x="4778927" y="6596655"/>
                </a:lnTo>
                <a:lnTo>
                  <a:pt x="4794850" y="6552047"/>
                </a:lnTo>
                <a:lnTo>
                  <a:pt x="4785837" y="6552047"/>
                </a:lnTo>
                <a:lnTo>
                  <a:pt x="4774409" y="6587857"/>
                </a:lnTo>
                <a:lnTo>
                  <a:pt x="4774245" y="6587857"/>
                </a:lnTo>
                <a:lnTo>
                  <a:pt x="4762641" y="6552047"/>
                </a:lnTo>
                <a:close/>
                <a:moveTo>
                  <a:pt x="4747168" y="6550999"/>
                </a:moveTo>
                <a:cubicBezTo>
                  <a:pt x="4741153" y="6550999"/>
                  <a:pt x="4737453" y="6554940"/>
                  <a:pt x="4735181" y="6560522"/>
                </a:cubicBezTo>
                <a:lnTo>
                  <a:pt x="4735011" y="6560522"/>
                </a:lnTo>
                <a:lnTo>
                  <a:pt x="4735011" y="6552047"/>
                </a:lnTo>
                <a:lnTo>
                  <a:pt x="4726448" y="6552047"/>
                </a:lnTo>
                <a:lnTo>
                  <a:pt x="4726448" y="6596655"/>
                </a:lnTo>
                <a:lnTo>
                  <a:pt x="4735011" y="6596655"/>
                </a:lnTo>
                <a:lnTo>
                  <a:pt x="4735011" y="6573580"/>
                </a:lnTo>
                <a:cubicBezTo>
                  <a:pt x="4735011" y="6565105"/>
                  <a:pt x="4740598" y="6559238"/>
                  <a:pt x="4748387" y="6559238"/>
                </a:cubicBezTo>
                <a:cubicBezTo>
                  <a:pt x="4749331" y="6559238"/>
                  <a:pt x="4750099" y="6559348"/>
                  <a:pt x="4751258" y="6559518"/>
                </a:cubicBezTo>
                <a:lnTo>
                  <a:pt x="4751258" y="6551279"/>
                </a:lnTo>
                <a:cubicBezTo>
                  <a:pt x="4749995" y="6551109"/>
                  <a:pt x="4748711" y="6550999"/>
                  <a:pt x="4747168" y="6550999"/>
                </a:cubicBezTo>
                <a:close/>
                <a:moveTo>
                  <a:pt x="4288378" y="6550999"/>
                </a:moveTo>
                <a:cubicBezTo>
                  <a:pt x="4282362" y="6550999"/>
                  <a:pt x="4278663" y="6554940"/>
                  <a:pt x="4276391" y="6560522"/>
                </a:cubicBezTo>
                <a:lnTo>
                  <a:pt x="4276220" y="6560522"/>
                </a:lnTo>
                <a:lnTo>
                  <a:pt x="4276220" y="6552047"/>
                </a:lnTo>
                <a:lnTo>
                  <a:pt x="4267658" y="6552047"/>
                </a:lnTo>
                <a:lnTo>
                  <a:pt x="4267658" y="6596655"/>
                </a:lnTo>
                <a:lnTo>
                  <a:pt x="4276220" y="6596655"/>
                </a:lnTo>
                <a:lnTo>
                  <a:pt x="4276220" y="6573580"/>
                </a:lnTo>
                <a:cubicBezTo>
                  <a:pt x="4276220" y="6565105"/>
                  <a:pt x="4281808" y="6559238"/>
                  <a:pt x="4289597" y="6559238"/>
                </a:cubicBezTo>
                <a:cubicBezTo>
                  <a:pt x="4290541" y="6559238"/>
                  <a:pt x="4291309" y="6559348"/>
                  <a:pt x="4292467" y="6559518"/>
                </a:cubicBezTo>
                <a:lnTo>
                  <a:pt x="4292467" y="6551279"/>
                </a:lnTo>
                <a:cubicBezTo>
                  <a:pt x="4291205" y="6551109"/>
                  <a:pt x="4289921" y="6550999"/>
                  <a:pt x="4288378" y="6550999"/>
                </a:cubicBezTo>
                <a:close/>
                <a:moveTo>
                  <a:pt x="4837317" y="6550785"/>
                </a:moveTo>
                <a:cubicBezTo>
                  <a:pt x="4824155" y="6550785"/>
                  <a:pt x="4815482" y="6560418"/>
                  <a:pt x="4815482" y="6574415"/>
                </a:cubicBezTo>
                <a:cubicBezTo>
                  <a:pt x="4815482" y="6588411"/>
                  <a:pt x="4824149" y="6598044"/>
                  <a:pt x="4837421" y="6598044"/>
                </a:cubicBezTo>
                <a:cubicBezTo>
                  <a:pt x="4848767" y="6598044"/>
                  <a:pt x="4856835" y="6590403"/>
                  <a:pt x="4857434" y="6580172"/>
                </a:cubicBezTo>
                <a:lnTo>
                  <a:pt x="4848531" y="6580172"/>
                </a:lnTo>
                <a:cubicBezTo>
                  <a:pt x="4848190" y="6585266"/>
                  <a:pt x="4845600" y="6590854"/>
                  <a:pt x="4837355" y="6590854"/>
                </a:cubicBezTo>
                <a:cubicBezTo>
                  <a:pt x="4827915" y="6590854"/>
                  <a:pt x="4824429" y="6582829"/>
                  <a:pt x="4824429" y="6574415"/>
                </a:cubicBezTo>
                <a:cubicBezTo>
                  <a:pt x="4824429" y="6566000"/>
                  <a:pt x="4827898" y="6557871"/>
                  <a:pt x="4837355" y="6557871"/>
                </a:cubicBezTo>
                <a:lnTo>
                  <a:pt x="4837361" y="6557871"/>
                </a:lnTo>
                <a:cubicBezTo>
                  <a:pt x="4845539" y="6557871"/>
                  <a:pt x="4848212" y="6563629"/>
                  <a:pt x="4848536" y="6568272"/>
                </a:cubicBezTo>
                <a:lnTo>
                  <a:pt x="4857439" y="6568272"/>
                </a:lnTo>
                <a:cubicBezTo>
                  <a:pt x="4856391" y="6558189"/>
                  <a:pt x="4848772" y="6550785"/>
                  <a:pt x="4837317" y="6550785"/>
                </a:cubicBezTo>
                <a:close/>
                <a:moveTo>
                  <a:pt x="4927877" y="6550779"/>
                </a:moveTo>
                <a:cubicBezTo>
                  <a:pt x="4917048" y="6550779"/>
                  <a:pt x="4910862" y="6555939"/>
                  <a:pt x="4910862" y="6563623"/>
                </a:cubicBezTo>
                <a:cubicBezTo>
                  <a:pt x="4910862" y="6572932"/>
                  <a:pt x="4919765" y="6575249"/>
                  <a:pt x="4927559" y="6577022"/>
                </a:cubicBezTo>
                <a:cubicBezTo>
                  <a:pt x="4933295" y="6578218"/>
                  <a:pt x="4939267" y="6578838"/>
                  <a:pt x="4939267" y="6584426"/>
                </a:cubicBezTo>
                <a:cubicBezTo>
                  <a:pt x="4939267" y="6587703"/>
                  <a:pt x="4937274" y="6591018"/>
                  <a:pt x="4929766" y="6591018"/>
                </a:cubicBezTo>
                <a:cubicBezTo>
                  <a:pt x="4921483" y="6591018"/>
                  <a:pt x="4918442" y="6586973"/>
                  <a:pt x="4917992" y="6581835"/>
                </a:cubicBezTo>
                <a:lnTo>
                  <a:pt x="4909325" y="6581835"/>
                </a:lnTo>
                <a:cubicBezTo>
                  <a:pt x="4909605" y="6590952"/>
                  <a:pt x="4916345" y="6597934"/>
                  <a:pt x="4929897" y="6597934"/>
                </a:cubicBezTo>
                <a:cubicBezTo>
                  <a:pt x="4941605" y="6597934"/>
                  <a:pt x="4948241" y="6592731"/>
                  <a:pt x="4948241" y="6584042"/>
                </a:cubicBezTo>
                <a:lnTo>
                  <a:pt x="4948197" y="6584042"/>
                </a:lnTo>
                <a:cubicBezTo>
                  <a:pt x="4948197" y="6584042"/>
                  <a:pt x="4948093" y="6584042"/>
                  <a:pt x="4948093" y="6584042"/>
                </a:cubicBezTo>
                <a:lnTo>
                  <a:pt x="4948087" y="6584047"/>
                </a:lnTo>
                <a:cubicBezTo>
                  <a:pt x="4948087" y="6574030"/>
                  <a:pt x="4939206" y="6571697"/>
                  <a:pt x="4931072" y="6569771"/>
                </a:cubicBezTo>
                <a:cubicBezTo>
                  <a:pt x="4924672" y="6568272"/>
                  <a:pt x="4919683" y="6567932"/>
                  <a:pt x="4919683" y="6563283"/>
                </a:cubicBezTo>
                <a:cubicBezTo>
                  <a:pt x="4919683" y="6559968"/>
                  <a:pt x="4922229" y="6557695"/>
                  <a:pt x="4927921" y="6557695"/>
                </a:cubicBezTo>
                <a:cubicBezTo>
                  <a:pt x="4935436" y="6557695"/>
                  <a:pt x="4937208" y="6561636"/>
                  <a:pt x="4937812" y="6565056"/>
                </a:cubicBezTo>
                <a:lnTo>
                  <a:pt x="4946501" y="6565056"/>
                </a:lnTo>
                <a:cubicBezTo>
                  <a:pt x="4945903" y="6557372"/>
                  <a:pt x="4940035" y="6550779"/>
                  <a:pt x="4927877" y="6550779"/>
                </a:cubicBezTo>
                <a:close/>
                <a:moveTo>
                  <a:pt x="4415933" y="6550719"/>
                </a:moveTo>
                <a:cubicBezTo>
                  <a:pt x="4408973" y="6550719"/>
                  <a:pt x="4404676" y="6554166"/>
                  <a:pt x="4402233" y="6557311"/>
                </a:cubicBezTo>
                <a:lnTo>
                  <a:pt x="4402063" y="6557311"/>
                </a:lnTo>
                <a:lnTo>
                  <a:pt x="4402063" y="6552047"/>
                </a:lnTo>
                <a:lnTo>
                  <a:pt x="4393500" y="6552047"/>
                </a:lnTo>
                <a:lnTo>
                  <a:pt x="4393500" y="6612150"/>
                </a:lnTo>
                <a:lnTo>
                  <a:pt x="4402063" y="6612150"/>
                </a:lnTo>
                <a:lnTo>
                  <a:pt x="4402063" y="6591134"/>
                </a:lnTo>
                <a:lnTo>
                  <a:pt x="4402233" y="6591134"/>
                </a:lnTo>
                <a:cubicBezTo>
                  <a:pt x="4404654" y="6594729"/>
                  <a:pt x="4408913" y="6597874"/>
                  <a:pt x="4415933" y="6597874"/>
                </a:cubicBezTo>
                <a:cubicBezTo>
                  <a:pt x="4427257" y="6597874"/>
                  <a:pt x="4435946" y="6589075"/>
                  <a:pt x="4435946" y="6574349"/>
                </a:cubicBezTo>
                <a:cubicBezTo>
                  <a:pt x="4435946" y="6559622"/>
                  <a:pt x="4427323" y="6550719"/>
                  <a:pt x="4415933" y="6550719"/>
                </a:cubicBezTo>
                <a:close/>
                <a:moveTo>
                  <a:pt x="4506587" y="6550714"/>
                </a:moveTo>
                <a:lnTo>
                  <a:pt x="4506582" y="6550719"/>
                </a:lnTo>
                <a:cubicBezTo>
                  <a:pt x="4498831" y="6550719"/>
                  <a:pt x="4494254" y="6554210"/>
                  <a:pt x="4491877" y="6557635"/>
                </a:cubicBezTo>
                <a:lnTo>
                  <a:pt x="4491707" y="6557635"/>
                </a:lnTo>
                <a:lnTo>
                  <a:pt x="4491707" y="6552047"/>
                </a:lnTo>
                <a:lnTo>
                  <a:pt x="4483166" y="6552047"/>
                </a:lnTo>
                <a:lnTo>
                  <a:pt x="4483166" y="6596655"/>
                </a:lnTo>
                <a:lnTo>
                  <a:pt x="4491729" y="6596655"/>
                </a:lnTo>
                <a:lnTo>
                  <a:pt x="4491729" y="6569255"/>
                </a:lnTo>
                <a:cubicBezTo>
                  <a:pt x="4491729" y="6562553"/>
                  <a:pt x="4496438" y="6558080"/>
                  <a:pt x="4503782" y="6558080"/>
                </a:cubicBezTo>
                <a:cubicBezTo>
                  <a:pt x="4510204" y="6558080"/>
                  <a:pt x="4512795" y="6562059"/>
                  <a:pt x="4512795" y="6568031"/>
                </a:cubicBezTo>
                <a:lnTo>
                  <a:pt x="4512795" y="6596650"/>
                </a:lnTo>
                <a:lnTo>
                  <a:pt x="4521462" y="6596650"/>
                </a:lnTo>
                <a:lnTo>
                  <a:pt x="4521462" y="6565654"/>
                </a:lnTo>
                <a:cubicBezTo>
                  <a:pt x="4521462" y="6555423"/>
                  <a:pt x="4514826" y="6550714"/>
                  <a:pt x="4506587" y="6550714"/>
                </a:cubicBezTo>
                <a:close/>
                <a:moveTo>
                  <a:pt x="4884345" y="6550681"/>
                </a:moveTo>
                <a:cubicBezTo>
                  <a:pt x="4870755" y="6550681"/>
                  <a:pt x="4862341" y="6560314"/>
                  <a:pt x="4862341" y="6574310"/>
                </a:cubicBezTo>
                <a:lnTo>
                  <a:pt x="4862341" y="6574332"/>
                </a:lnTo>
                <a:cubicBezTo>
                  <a:pt x="4862341" y="6587988"/>
                  <a:pt x="4870195" y="6598071"/>
                  <a:pt x="4884345" y="6598071"/>
                </a:cubicBezTo>
                <a:cubicBezTo>
                  <a:pt x="4896053" y="6598071"/>
                  <a:pt x="4902629" y="6591611"/>
                  <a:pt x="4904896" y="6583026"/>
                </a:cubicBezTo>
                <a:lnTo>
                  <a:pt x="4896229" y="6583026"/>
                </a:lnTo>
                <a:cubicBezTo>
                  <a:pt x="4895350" y="6585958"/>
                  <a:pt x="4892376" y="6591051"/>
                  <a:pt x="4884521" y="6591051"/>
                </a:cubicBezTo>
                <a:cubicBezTo>
                  <a:pt x="4875684" y="6591051"/>
                  <a:pt x="4871315" y="6584245"/>
                  <a:pt x="4871145" y="6576709"/>
                </a:cubicBezTo>
                <a:lnTo>
                  <a:pt x="4905412" y="6576709"/>
                </a:lnTo>
                <a:cubicBezTo>
                  <a:pt x="4905516" y="6575979"/>
                  <a:pt x="4905516" y="6574651"/>
                  <a:pt x="4905516" y="6573432"/>
                </a:cubicBezTo>
                <a:cubicBezTo>
                  <a:pt x="4905516" y="6559584"/>
                  <a:pt x="4897936" y="6550681"/>
                  <a:pt x="4884345" y="6550681"/>
                </a:cubicBezTo>
                <a:close/>
                <a:moveTo>
                  <a:pt x="4698087" y="6550681"/>
                </a:moveTo>
                <a:cubicBezTo>
                  <a:pt x="4684497" y="6550681"/>
                  <a:pt x="4676082" y="6560314"/>
                  <a:pt x="4676082" y="6574310"/>
                </a:cubicBezTo>
                <a:lnTo>
                  <a:pt x="4676082" y="6574332"/>
                </a:lnTo>
                <a:cubicBezTo>
                  <a:pt x="4676082" y="6587988"/>
                  <a:pt x="4683937" y="6598071"/>
                  <a:pt x="4698087" y="6598071"/>
                </a:cubicBezTo>
                <a:cubicBezTo>
                  <a:pt x="4709795" y="6598071"/>
                  <a:pt x="4716370" y="6591611"/>
                  <a:pt x="4718637" y="6583026"/>
                </a:cubicBezTo>
                <a:lnTo>
                  <a:pt x="4709970" y="6583026"/>
                </a:lnTo>
                <a:cubicBezTo>
                  <a:pt x="4709092" y="6585958"/>
                  <a:pt x="4706117" y="6591051"/>
                  <a:pt x="4698263" y="6591051"/>
                </a:cubicBezTo>
                <a:cubicBezTo>
                  <a:pt x="4689426" y="6591051"/>
                  <a:pt x="4685057" y="6584245"/>
                  <a:pt x="4684886" y="6576709"/>
                </a:cubicBezTo>
                <a:lnTo>
                  <a:pt x="4719153" y="6576709"/>
                </a:lnTo>
                <a:cubicBezTo>
                  <a:pt x="4719258" y="6575979"/>
                  <a:pt x="4719258" y="6574651"/>
                  <a:pt x="4719258" y="6573432"/>
                </a:cubicBezTo>
                <a:cubicBezTo>
                  <a:pt x="4719258" y="6559584"/>
                  <a:pt x="4711678" y="6550681"/>
                  <a:pt x="4698087" y="6550681"/>
                </a:cubicBezTo>
                <a:close/>
                <a:moveTo>
                  <a:pt x="4574111" y="6550675"/>
                </a:moveTo>
                <a:cubicBezTo>
                  <a:pt x="4560240" y="6550675"/>
                  <a:pt x="4551848" y="6560418"/>
                  <a:pt x="4551848" y="6574415"/>
                </a:cubicBezTo>
                <a:cubicBezTo>
                  <a:pt x="4551848" y="6588411"/>
                  <a:pt x="4560218" y="6598044"/>
                  <a:pt x="4574111" y="6598044"/>
                </a:cubicBezTo>
                <a:cubicBezTo>
                  <a:pt x="4588003" y="6598044"/>
                  <a:pt x="4596395" y="6588197"/>
                  <a:pt x="4596395" y="6574305"/>
                </a:cubicBezTo>
                <a:cubicBezTo>
                  <a:pt x="4596395" y="6560412"/>
                  <a:pt x="4587981" y="6550675"/>
                  <a:pt x="4574111" y="6550675"/>
                </a:cubicBezTo>
                <a:close/>
                <a:moveTo>
                  <a:pt x="4316673" y="6550675"/>
                </a:moveTo>
                <a:cubicBezTo>
                  <a:pt x="4302803" y="6550675"/>
                  <a:pt x="4294389" y="6560418"/>
                  <a:pt x="4294389" y="6574415"/>
                </a:cubicBezTo>
                <a:cubicBezTo>
                  <a:pt x="4294389" y="6588411"/>
                  <a:pt x="4302803" y="6598044"/>
                  <a:pt x="4316673" y="6598044"/>
                </a:cubicBezTo>
                <a:cubicBezTo>
                  <a:pt x="4330544" y="6598044"/>
                  <a:pt x="4338958" y="6588197"/>
                  <a:pt x="4338958" y="6574305"/>
                </a:cubicBezTo>
                <a:cubicBezTo>
                  <a:pt x="4338958" y="6560412"/>
                  <a:pt x="4330544" y="6550675"/>
                  <a:pt x="4316673" y="6550675"/>
                </a:cubicBezTo>
                <a:close/>
                <a:moveTo>
                  <a:pt x="4799285" y="6534840"/>
                </a:moveTo>
                <a:lnTo>
                  <a:pt x="4799285" y="6544127"/>
                </a:lnTo>
                <a:lnTo>
                  <a:pt x="4808962" y="6544127"/>
                </a:lnTo>
                <a:lnTo>
                  <a:pt x="4808962" y="6534840"/>
                </a:lnTo>
                <a:close/>
                <a:moveTo>
                  <a:pt x="4463428" y="6534126"/>
                </a:moveTo>
                <a:lnTo>
                  <a:pt x="4463428" y="6596716"/>
                </a:lnTo>
                <a:lnTo>
                  <a:pt x="4473039" y="6596716"/>
                </a:lnTo>
                <a:lnTo>
                  <a:pt x="4473039" y="6534126"/>
                </a:lnTo>
                <a:close/>
                <a:moveTo>
                  <a:pt x="4544339" y="6533572"/>
                </a:moveTo>
                <a:cubicBezTo>
                  <a:pt x="4537039" y="6533572"/>
                  <a:pt x="4532780" y="6536333"/>
                  <a:pt x="4532780" y="6546690"/>
                </a:cubicBezTo>
                <a:lnTo>
                  <a:pt x="4532780" y="6552108"/>
                </a:lnTo>
                <a:lnTo>
                  <a:pt x="4526638" y="6552108"/>
                </a:lnTo>
                <a:lnTo>
                  <a:pt x="4526638" y="6559194"/>
                </a:lnTo>
                <a:lnTo>
                  <a:pt x="4532780" y="6559194"/>
                </a:lnTo>
                <a:lnTo>
                  <a:pt x="4532780" y="6596716"/>
                </a:lnTo>
                <a:lnTo>
                  <a:pt x="4532802" y="6596716"/>
                </a:lnTo>
                <a:lnTo>
                  <a:pt x="4532846" y="6596650"/>
                </a:lnTo>
                <a:lnTo>
                  <a:pt x="4541408" y="6596650"/>
                </a:lnTo>
                <a:lnTo>
                  <a:pt x="4541408" y="6559128"/>
                </a:lnTo>
                <a:lnTo>
                  <a:pt x="4549801" y="6559128"/>
                </a:lnTo>
                <a:lnTo>
                  <a:pt x="4549801" y="6552042"/>
                </a:lnTo>
                <a:lnTo>
                  <a:pt x="4541408" y="6552042"/>
                </a:lnTo>
                <a:lnTo>
                  <a:pt x="4541408" y="6546460"/>
                </a:lnTo>
                <a:cubicBezTo>
                  <a:pt x="4541408" y="6541750"/>
                  <a:pt x="4542522" y="6540702"/>
                  <a:pt x="4546118" y="6540702"/>
                </a:cubicBezTo>
                <a:cubicBezTo>
                  <a:pt x="4547314" y="6540702"/>
                  <a:pt x="4547978" y="6540812"/>
                  <a:pt x="4549757" y="6540982"/>
                </a:cubicBezTo>
                <a:lnTo>
                  <a:pt x="4549757" y="6534066"/>
                </a:lnTo>
                <a:cubicBezTo>
                  <a:pt x="4547314" y="6533748"/>
                  <a:pt x="4545882" y="6533572"/>
                  <a:pt x="4544339" y="6533572"/>
                </a:cubicBezTo>
                <a:close/>
                <a:moveTo>
                  <a:pt x="4644642" y="6532957"/>
                </a:moveTo>
                <a:cubicBezTo>
                  <a:pt x="4631222" y="6532957"/>
                  <a:pt x="4622808" y="6539143"/>
                  <a:pt x="4622808" y="6549995"/>
                </a:cubicBezTo>
                <a:cubicBezTo>
                  <a:pt x="4622808" y="6561894"/>
                  <a:pt x="4633593" y="6565105"/>
                  <a:pt x="4643380" y="6567652"/>
                </a:cubicBezTo>
                <a:cubicBezTo>
                  <a:pt x="4654703" y="6570583"/>
                  <a:pt x="4660845" y="6571697"/>
                  <a:pt x="4660845" y="6579662"/>
                </a:cubicBezTo>
                <a:cubicBezTo>
                  <a:pt x="4660845" y="6585376"/>
                  <a:pt x="4657700" y="6589745"/>
                  <a:pt x="4647743" y="6589745"/>
                </a:cubicBezTo>
                <a:cubicBezTo>
                  <a:pt x="4636036" y="6589745"/>
                  <a:pt x="4631068" y="6584053"/>
                  <a:pt x="4630344" y="6575638"/>
                </a:cubicBezTo>
                <a:lnTo>
                  <a:pt x="4620393" y="6575638"/>
                </a:lnTo>
                <a:cubicBezTo>
                  <a:pt x="4620991" y="6589701"/>
                  <a:pt x="4632485" y="6597940"/>
                  <a:pt x="4648024" y="6597940"/>
                </a:cubicBezTo>
                <a:cubicBezTo>
                  <a:pt x="4663562" y="6597940"/>
                  <a:pt x="4670895" y="6589882"/>
                  <a:pt x="4670906" y="6579146"/>
                </a:cubicBezTo>
                <a:cubicBezTo>
                  <a:pt x="4670895" y="6565978"/>
                  <a:pt x="4659512" y="6563047"/>
                  <a:pt x="4647469" y="6560012"/>
                </a:cubicBezTo>
                <a:cubicBezTo>
                  <a:pt x="4639400" y="6557981"/>
                  <a:pt x="4632764" y="6556482"/>
                  <a:pt x="4632764" y="6549501"/>
                </a:cubicBezTo>
                <a:cubicBezTo>
                  <a:pt x="4632764" y="6544061"/>
                  <a:pt x="4636854" y="6541196"/>
                  <a:pt x="4644642" y="6541196"/>
                </a:cubicBezTo>
                <a:cubicBezTo>
                  <a:pt x="4653825" y="6541196"/>
                  <a:pt x="4658128" y="6545285"/>
                  <a:pt x="4659067" y="6552821"/>
                </a:cubicBezTo>
                <a:lnTo>
                  <a:pt x="4669128" y="6552821"/>
                </a:lnTo>
                <a:cubicBezTo>
                  <a:pt x="4668146" y="6540213"/>
                  <a:pt x="4658897" y="6532957"/>
                  <a:pt x="4644642" y="6532957"/>
                </a:cubicBezTo>
                <a:close/>
                <a:moveTo>
                  <a:pt x="4230350" y="6532831"/>
                </a:moveTo>
                <a:cubicBezTo>
                  <a:pt x="4212495" y="6532831"/>
                  <a:pt x="4201067" y="6546471"/>
                  <a:pt x="4201067" y="6565325"/>
                </a:cubicBezTo>
                <a:cubicBezTo>
                  <a:pt x="4201067" y="6584179"/>
                  <a:pt x="4211128" y="6597857"/>
                  <a:pt x="4229192" y="6597857"/>
                </a:cubicBezTo>
                <a:cubicBezTo>
                  <a:pt x="4238759" y="6597857"/>
                  <a:pt x="4244605" y="6594301"/>
                  <a:pt x="4248864" y="6587944"/>
                </a:cubicBezTo>
                <a:lnTo>
                  <a:pt x="4249034" y="6587944"/>
                </a:lnTo>
                <a:lnTo>
                  <a:pt x="4251477" y="6596633"/>
                </a:lnTo>
                <a:lnTo>
                  <a:pt x="4258047" y="6596633"/>
                </a:lnTo>
                <a:lnTo>
                  <a:pt x="4258047" y="6563925"/>
                </a:lnTo>
                <a:lnTo>
                  <a:pt x="4229922" y="6563925"/>
                </a:lnTo>
                <a:lnTo>
                  <a:pt x="4229922" y="6563931"/>
                </a:lnTo>
                <a:lnTo>
                  <a:pt x="4229922" y="6571955"/>
                </a:lnTo>
                <a:lnTo>
                  <a:pt x="4248266" y="6571955"/>
                </a:lnTo>
                <a:cubicBezTo>
                  <a:pt x="4248266" y="6582362"/>
                  <a:pt x="4240093" y="6589553"/>
                  <a:pt x="4229752" y="6589553"/>
                </a:cubicBezTo>
                <a:cubicBezTo>
                  <a:pt x="4215157" y="6589553"/>
                  <a:pt x="4211068" y="6576983"/>
                  <a:pt x="4211068" y="6565325"/>
                </a:cubicBezTo>
                <a:cubicBezTo>
                  <a:pt x="4211068" y="6553667"/>
                  <a:pt x="4216480" y="6541218"/>
                  <a:pt x="4230268" y="6541201"/>
                </a:cubicBezTo>
                <a:cubicBezTo>
                  <a:pt x="4239544" y="6541207"/>
                  <a:pt x="4245379" y="6545571"/>
                  <a:pt x="4247047" y="6553420"/>
                </a:cubicBezTo>
                <a:lnTo>
                  <a:pt x="4257108" y="6553420"/>
                </a:lnTo>
                <a:cubicBezTo>
                  <a:pt x="4255006" y="6541520"/>
                  <a:pt x="4246427" y="6532831"/>
                  <a:pt x="4230350" y="6532831"/>
                </a:cubicBezTo>
                <a:close/>
                <a:moveTo>
                  <a:pt x="4970657" y="6412499"/>
                </a:moveTo>
                <a:lnTo>
                  <a:pt x="4981822" y="6444680"/>
                </a:lnTo>
                <a:lnTo>
                  <a:pt x="4959773" y="6444680"/>
                </a:lnTo>
                <a:close/>
                <a:moveTo>
                  <a:pt x="4382320" y="6403607"/>
                </a:moveTo>
                <a:cubicBezTo>
                  <a:pt x="4405543" y="6403881"/>
                  <a:pt x="4410126" y="6423021"/>
                  <a:pt x="4410126" y="6433378"/>
                </a:cubicBezTo>
                <a:lnTo>
                  <a:pt x="4410126" y="6433384"/>
                </a:lnTo>
                <a:cubicBezTo>
                  <a:pt x="4410126" y="6442951"/>
                  <a:pt x="4406553" y="6455345"/>
                  <a:pt x="4396042" y="6460609"/>
                </a:cubicBezTo>
                <a:cubicBezTo>
                  <a:pt x="4391909" y="6462771"/>
                  <a:pt x="4387051" y="6463326"/>
                  <a:pt x="4382342" y="6463326"/>
                </a:cubicBezTo>
                <a:cubicBezTo>
                  <a:pt x="4361769" y="6463326"/>
                  <a:pt x="4353871" y="6448105"/>
                  <a:pt x="4353871" y="6433444"/>
                </a:cubicBezTo>
                <a:lnTo>
                  <a:pt x="4353849" y="6433444"/>
                </a:lnTo>
                <a:lnTo>
                  <a:pt x="4353849" y="6433378"/>
                </a:lnTo>
                <a:cubicBezTo>
                  <a:pt x="4353849" y="6420326"/>
                  <a:pt x="4360979" y="6403327"/>
                  <a:pt x="4382320" y="6403607"/>
                </a:cubicBezTo>
                <a:close/>
                <a:moveTo>
                  <a:pt x="4134416" y="6386136"/>
                </a:moveTo>
                <a:lnTo>
                  <a:pt x="4134416" y="6596886"/>
                </a:lnTo>
                <a:lnTo>
                  <a:pt x="4153040" y="6596886"/>
                </a:lnTo>
                <a:lnTo>
                  <a:pt x="4153040" y="6386136"/>
                </a:lnTo>
                <a:close/>
                <a:moveTo>
                  <a:pt x="4076965" y="6386136"/>
                </a:moveTo>
                <a:lnTo>
                  <a:pt x="4076965" y="6596886"/>
                </a:lnTo>
                <a:lnTo>
                  <a:pt x="4110397" y="6596886"/>
                </a:lnTo>
                <a:lnTo>
                  <a:pt x="4110397" y="6386136"/>
                </a:lnTo>
                <a:close/>
                <a:moveTo>
                  <a:pt x="3849518" y="6386136"/>
                </a:moveTo>
                <a:lnTo>
                  <a:pt x="3849518" y="6596886"/>
                </a:lnTo>
                <a:lnTo>
                  <a:pt x="4052967" y="6596886"/>
                </a:lnTo>
                <a:lnTo>
                  <a:pt x="4052967" y="6386136"/>
                </a:lnTo>
                <a:close/>
                <a:moveTo>
                  <a:pt x="5276029" y="6386075"/>
                </a:moveTo>
                <a:lnTo>
                  <a:pt x="5276007" y="6386097"/>
                </a:lnTo>
                <a:lnTo>
                  <a:pt x="5176028" y="6386097"/>
                </a:lnTo>
                <a:lnTo>
                  <a:pt x="5176028" y="6481175"/>
                </a:lnTo>
                <a:lnTo>
                  <a:pt x="5277335" y="6481175"/>
                </a:lnTo>
                <a:lnTo>
                  <a:pt x="5277335" y="6459643"/>
                </a:lnTo>
                <a:lnTo>
                  <a:pt x="5209910" y="6459643"/>
                </a:lnTo>
                <a:lnTo>
                  <a:pt x="5209910" y="6444532"/>
                </a:lnTo>
                <a:lnTo>
                  <a:pt x="5271040" y="6444532"/>
                </a:lnTo>
                <a:lnTo>
                  <a:pt x="5271040" y="6422999"/>
                </a:lnTo>
                <a:lnTo>
                  <a:pt x="5210081" y="6422999"/>
                </a:lnTo>
                <a:lnTo>
                  <a:pt x="5210081" y="6407504"/>
                </a:lnTo>
                <a:lnTo>
                  <a:pt x="5276029" y="6407504"/>
                </a:lnTo>
                <a:close/>
                <a:moveTo>
                  <a:pt x="4951232" y="6386075"/>
                </a:moveTo>
                <a:lnTo>
                  <a:pt x="4910500" y="6481153"/>
                </a:lnTo>
                <a:lnTo>
                  <a:pt x="4947703" y="6481153"/>
                </a:lnTo>
                <a:lnTo>
                  <a:pt x="4952775" y="6465658"/>
                </a:lnTo>
                <a:lnTo>
                  <a:pt x="4989034" y="6465658"/>
                </a:lnTo>
                <a:lnTo>
                  <a:pt x="4994106" y="6481153"/>
                </a:lnTo>
                <a:lnTo>
                  <a:pt x="5031029" y="6481153"/>
                </a:lnTo>
                <a:lnTo>
                  <a:pt x="4989912" y="6386075"/>
                </a:lnTo>
                <a:cubicBezTo>
                  <a:pt x="4989912" y="6386075"/>
                  <a:pt x="4968142" y="6386075"/>
                  <a:pt x="4957257" y="6386075"/>
                </a:cubicBezTo>
                <a:close/>
                <a:moveTo>
                  <a:pt x="4552595" y="6386075"/>
                </a:moveTo>
                <a:lnTo>
                  <a:pt x="4552595" y="6481088"/>
                </a:lnTo>
                <a:lnTo>
                  <a:pt x="4584040" y="6481088"/>
                </a:lnTo>
                <a:lnTo>
                  <a:pt x="4584040" y="6456454"/>
                </a:lnTo>
                <a:lnTo>
                  <a:pt x="4595704" y="6445174"/>
                </a:lnTo>
                <a:lnTo>
                  <a:pt x="4620684" y="6481153"/>
                </a:lnTo>
                <a:lnTo>
                  <a:pt x="4661372" y="6481153"/>
                </a:lnTo>
                <a:lnTo>
                  <a:pt x="4619871" y="6422055"/>
                </a:lnTo>
                <a:lnTo>
                  <a:pt x="4657069" y="6386075"/>
                </a:lnTo>
                <a:lnTo>
                  <a:pt x="4615952" y="6386075"/>
                </a:lnTo>
                <a:lnTo>
                  <a:pt x="4584122" y="6421605"/>
                </a:lnTo>
                <a:lnTo>
                  <a:pt x="4584122" y="6386075"/>
                </a:lnTo>
                <a:lnTo>
                  <a:pt x="4584100" y="6386075"/>
                </a:lnTo>
                <a:cubicBezTo>
                  <a:pt x="4584100" y="6386075"/>
                  <a:pt x="4552595" y="6386075"/>
                  <a:pt x="4552595" y="6386075"/>
                </a:cubicBezTo>
                <a:close/>
                <a:moveTo>
                  <a:pt x="4460152" y="6386075"/>
                </a:moveTo>
                <a:lnTo>
                  <a:pt x="4460152" y="6481153"/>
                </a:lnTo>
                <a:lnTo>
                  <a:pt x="4542599" y="6481153"/>
                </a:lnTo>
                <a:lnTo>
                  <a:pt x="4542599" y="6457974"/>
                </a:lnTo>
                <a:lnTo>
                  <a:pt x="4494248" y="6457974"/>
                </a:lnTo>
                <a:lnTo>
                  <a:pt x="4494248" y="6386075"/>
                </a:lnTo>
                <a:cubicBezTo>
                  <a:pt x="4494248" y="6386075"/>
                  <a:pt x="4460152" y="6386075"/>
                  <a:pt x="4460152" y="6386075"/>
                </a:cubicBezTo>
                <a:close/>
                <a:moveTo>
                  <a:pt x="4201276" y="6386075"/>
                </a:moveTo>
                <a:cubicBezTo>
                  <a:pt x="4201276" y="6386075"/>
                  <a:pt x="4244275" y="6481153"/>
                  <a:pt x="4244275" y="6481153"/>
                </a:cubicBezTo>
                <a:lnTo>
                  <a:pt x="4244281" y="6481153"/>
                </a:lnTo>
                <a:lnTo>
                  <a:pt x="4275831" y="6481153"/>
                </a:lnTo>
                <a:lnTo>
                  <a:pt x="4319110" y="6386075"/>
                </a:lnTo>
                <a:lnTo>
                  <a:pt x="4283515" y="6386075"/>
                </a:lnTo>
                <a:cubicBezTo>
                  <a:pt x="4278163" y="6398980"/>
                  <a:pt x="4272746" y="6411933"/>
                  <a:pt x="4267652" y="6424711"/>
                </a:cubicBezTo>
                <a:cubicBezTo>
                  <a:pt x="4263843" y="6434021"/>
                  <a:pt x="4262899" y="6436611"/>
                  <a:pt x="4259968" y="6444812"/>
                </a:cubicBezTo>
                <a:cubicBezTo>
                  <a:pt x="4256757" y="6435113"/>
                  <a:pt x="4255945" y="6432956"/>
                  <a:pt x="4252070" y="6423383"/>
                </a:cubicBezTo>
                <a:lnTo>
                  <a:pt x="4236871" y="6386075"/>
                </a:lnTo>
                <a:close/>
                <a:moveTo>
                  <a:pt x="5293884" y="6386070"/>
                </a:moveTo>
                <a:lnTo>
                  <a:pt x="5293906" y="6386092"/>
                </a:lnTo>
                <a:lnTo>
                  <a:pt x="5293950" y="6386092"/>
                </a:lnTo>
                <a:lnTo>
                  <a:pt x="5293950" y="6481175"/>
                </a:lnTo>
                <a:lnTo>
                  <a:pt x="5327553" y="6481175"/>
                </a:lnTo>
                <a:lnTo>
                  <a:pt x="5327553" y="6460971"/>
                </a:lnTo>
                <a:cubicBezTo>
                  <a:pt x="5327383" y="6448857"/>
                  <a:pt x="5327383" y="6445196"/>
                  <a:pt x="5326998" y="6428757"/>
                </a:cubicBezTo>
                <a:cubicBezTo>
                  <a:pt x="5331258" y="6434130"/>
                  <a:pt x="5332904" y="6436161"/>
                  <a:pt x="5337724" y="6441815"/>
                </a:cubicBezTo>
                <a:lnTo>
                  <a:pt x="5372484" y="6481159"/>
                </a:lnTo>
                <a:lnTo>
                  <a:pt x="5400675" y="6481159"/>
                </a:lnTo>
                <a:lnTo>
                  <a:pt x="5400675" y="6386075"/>
                </a:lnTo>
                <a:lnTo>
                  <a:pt x="5367242" y="6386075"/>
                </a:lnTo>
                <a:lnTo>
                  <a:pt x="5367232" y="6386075"/>
                </a:lnTo>
                <a:lnTo>
                  <a:pt x="5367232" y="6407608"/>
                </a:lnTo>
                <a:cubicBezTo>
                  <a:pt x="5367232" y="6420386"/>
                  <a:pt x="5367336" y="6424991"/>
                  <a:pt x="5367896" y="6438044"/>
                </a:cubicBezTo>
                <a:cubicBezTo>
                  <a:pt x="5361155" y="6429289"/>
                  <a:pt x="5359443" y="6427127"/>
                  <a:pt x="5351094" y="6418114"/>
                </a:cubicBezTo>
                <a:lnTo>
                  <a:pt x="5321965" y="6386070"/>
                </a:lnTo>
                <a:close/>
                <a:moveTo>
                  <a:pt x="4768635" y="6386070"/>
                </a:moveTo>
                <a:cubicBezTo>
                  <a:pt x="4768635" y="6386070"/>
                  <a:pt x="4791622" y="6481148"/>
                  <a:pt x="4791622" y="6481148"/>
                </a:cubicBezTo>
                <a:lnTo>
                  <a:pt x="4828332" y="6481148"/>
                </a:lnTo>
                <a:lnTo>
                  <a:pt x="4839331" y="6438703"/>
                </a:lnTo>
                <a:cubicBezTo>
                  <a:pt x="4841878" y="6428449"/>
                  <a:pt x="4842263" y="6426029"/>
                  <a:pt x="4843207" y="6417554"/>
                </a:cubicBezTo>
                <a:cubicBezTo>
                  <a:pt x="4844403" y="6427039"/>
                  <a:pt x="4844963" y="6429410"/>
                  <a:pt x="4847230" y="6438318"/>
                </a:cubicBezTo>
                <a:lnTo>
                  <a:pt x="4858125" y="6481148"/>
                </a:lnTo>
                <a:lnTo>
                  <a:pt x="4894555" y="6481148"/>
                </a:lnTo>
                <a:lnTo>
                  <a:pt x="4917372" y="6386075"/>
                </a:lnTo>
                <a:lnTo>
                  <a:pt x="4884324" y="6386075"/>
                </a:lnTo>
                <a:lnTo>
                  <a:pt x="4875591" y="6436331"/>
                </a:lnTo>
                <a:cubicBezTo>
                  <a:pt x="4874927" y="6441145"/>
                  <a:pt x="4874647" y="6442797"/>
                  <a:pt x="4873988" y="6448165"/>
                </a:cubicBezTo>
                <a:cubicBezTo>
                  <a:pt x="4871567" y="6433779"/>
                  <a:pt x="4870887" y="6430398"/>
                  <a:pt x="4866858" y="6413020"/>
                </a:cubicBezTo>
                <a:lnTo>
                  <a:pt x="4861056" y="6386070"/>
                </a:lnTo>
                <a:lnTo>
                  <a:pt x="4826400" y="6386070"/>
                </a:lnTo>
                <a:lnTo>
                  <a:pt x="4814972" y="6434443"/>
                </a:lnTo>
                <a:cubicBezTo>
                  <a:pt x="4813644" y="6441206"/>
                  <a:pt x="4813369" y="6442534"/>
                  <a:pt x="4812425" y="6448615"/>
                </a:cubicBezTo>
                <a:cubicBezTo>
                  <a:pt x="4811591" y="6441573"/>
                  <a:pt x="4811207" y="6439306"/>
                  <a:pt x="4809708" y="6431342"/>
                </a:cubicBezTo>
                <a:lnTo>
                  <a:pt x="4801810" y="6386070"/>
                </a:lnTo>
                <a:close/>
                <a:moveTo>
                  <a:pt x="4380311" y="6382519"/>
                </a:moveTo>
                <a:cubicBezTo>
                  <a:pt x="4363504" y="6382799"/>
                  <a:pt x="4340945" y="6385883"/>
                  <a:pt x="4327629" y="6404765"/>
                </a:cubicBezTo>
                <a:cubicBezTo>
                  <a:pt x="4321613" y="6413388"/>
                  <a:pt x="4318896" y="6423641"/>
                  <a:pt x="4318896" y="6434537"/>
                </a:cubicBezTo>
                <a:cubicBezTo>
                  <a:pt x="4318896" y="6445432"/>
                  <a:pt x="4321443" y="6454571"/>
                  <a:pt x="4327909" y="6463199"/>
                </a:cubicBezTo>
                <a:cubicBezTo>
                  <a:pt x="4334929" y="6472723"/>
                  <a:pt x="4348481" y="6484452"/>
                  <a:pt x="4381529" y="6484452"/>
                </a:cubicBezTo>
                <a:cubicBezTo>
                  <a:pt x="4398759" y="6484452"/>
                  <a:pt x="4414062" y="6482010"/>
                  <a:pt x="4426949" y="6471778"/>
                </a:cubicBezTo>
                <a:cubicBezTo>
                  <a:pt x="4431489" y="6468288"/>
                  <a:pt x="4435298" y="6463990"/>
                  <a:pt x="4438229" y="6459000"/>
                </a:cubicBezTo>
                <a:cubicBezTo>
                  <a:pt x="4442916" y="6451206"/>
                  <a:pt x="4445079" y="6442067"/>
                  <a:pt x="4445079" y="6433164"/>
                </a:cubicBezTo>
                <a:cubicBezTo>
                  <a:pt x="4445079" y="6416895"/>
                  <a:pt x="4437439" y="6396965"/>
                  <a:pt x="4415670" y="6388062"/>
                </a:cubicBezTo>
                <a:lnTo>
                  <a:pt x="4415626" y="6388062"/>
                </a:lnTo>
                <a:cubicBezTo>
                  <a:pt x="4404736" y="6383567"/>
                  <a:pt x="4392150" y="6382414"/>
                  <a:pt x="4380311" y="6382519"/>
                </a:cubicBezTo>
                <a:close/>
                <a:moveTo>
                  <a:pt x="4712435" y="6382030"/>
                </a:moveTo>
                <a:cubicBezTo>
                  <a:pt x="4701946" y="6382030"/>
                  <a:pt x="4682878" y="6383078"/>
                  <a:pt x="4672257" y="6394144"/>
                </a:cubicBezTo>
                <a:cubicBezTo>
                  <a:pt x="4667503" y="6399024"/>
                  <a:pt x="4664572" y="6405594"/>
                  <a:pt x="4664572" y="6412746"/>
                </a:cubicBezTo>
                <a:cubicBezTo>
                  <a:pt x="4664572" y="6430129"/>
                  <a:pt x="4679727" y="6435541"/>
                  <a:pt x="4683366" y="6436869"/>
                </a:cubicBezTo>
                <a:cubicBezTo>
                  <a:pt x="4687027" y="6438088"/>
                  <a:pt x="4690496" y="6439032"/>
                  <a:pt x="4694261" y="6439866"/>
                </a:cubicBezTo>
                <a:cubicBezTo>
                  <a:pt x="4698949" y="6440937"/>
                  <a:pt x="4720333" y="6444746"/>
                  <a:pt x="4724483" y="6446074"/>
                </a:cubicBezTo>
                <a:cubicBezTo>
                  <a:pt x="4727140" y="6447018"/>
                  <a:pt x="4730773" y="6448901"/>
                  <a:pt x="4730773" y="6453330"/>
                </a:cubicBezTo>
                <a:cubicBezTo>
                  <a:pt x="4730773" y="6456541"/>
                  <a:pt x="4728331" y="6459258"/>
                  <a:pt x="4726064" y="6460587"/>
                </a:cubicBezTo>
                <a:lnTo>
                  <a:pt x="4726080" y="6460587"/>
                </a:lnTo>
                <a:cubicBezTo>
                  <a:pt x="4722699" y="6462469"/>
                  <a:pt x="4717732" y="6462854"/>
                  <a:pt x="4714241" y="6462854"/>
                </a:cubicBezTo>
                <a:cubicBezTo>
                  <a:pt x="4700799" y="6462854"/>
                  <a:pt x="4694508" y="6458166"/>
                  <a:pt x="4693284" y="6451958"/>
                </a:cubicBezTo>
                <a:lnTo>
                  <a:pt x="4659852" y="6452902"/>
                </a:lnTo>
                <a:cubicBezTo>
                  <a:pt x="4660406" y="6457162"/>
                  <a:pt x="4661630" y="6465960"/>
                  <a:pt x="4669803" y="6473217"/>
                </a:cubicBezTo>
                <a:cubicBezTo>
                  <a:pt x="4680956" y="6483168"/>
                  <a:pt x="4699855" y="6484002"/>
                  <a:pt x="4709422" y="6484002"/>
                </a:cubicBezTo>
                <a:cubicBezTo>
                  <a:pt x="4734895" y="6484002"/>
                  <a:pt x="4750923" y="6478738"/>
                  <a:pt x="4758821" y="6466729"/>
                </a:cubicBezTo>
                <a:cubicBezTo>
                  <a:pt x="4761648" y="6462574"/>
                  <a:pt x="4763810" y="6456777"/>
                  <a:pt x="4763810" y="6450460"/>
                </a:cubicBezTo>
                <a:cubicBezTo>
                  <a:pt x="4763810" y="6441875"/>
                  <a:pt x="4759787" y="6432418"/>
                  <a:pt x="4747179" y="6427708"/>
                </a:cubicBezTo>
                <a:cubicBezTo>
                  <a:pt x="4743134" y="6426106"/>
                  <a:pt x="4739111" y="6425162"/>
                  <a:pt x="4734956" y="6424327"/>
                </a:cubicBezTo>
                <a:cubicBezTo>
                  <a:pt x="4728534" y="6422895"/>
                  <a:pt x="4721964" y="6421671"/>
                  <a:pt x="4715498" y="6420172"/>
                </a:cubicBezTo>
                <a:cubicBezTo>
                  <a:pt x="4710256" y="6419102"/>
                  <a:pt x="4700683" y="6416961"/>
                  <a:pt x="4698416" y="6413964"/>
                </a:cubicBezTo>
                <a:cubicBezTo>
                  <a:pt x="4697752" y="6413130"/>
                  <a:pt x="4697368" y="6411912"/>
                  <a:pt x="4697368" y="6410583"/>
                </a:cubicBezTo>
                <a:lnTo>
                  <a:pt x="4697412" y="6410561"/>
                </a:lnTo>
                <a:lnTo>
                  <a:pt x="4697412" y="6410627"/>
                </a:lnTo>
                <a:cubicBezTo>
                  <a:pt x="4697412" y="6403607"/>
                  <a:pt x="4707901" y="6402943"/>
                  <a:pt x="4712331" y="6402943"/>
                </a:cubicBezTo>
                <a:cubicBezTo>
                  <a:pt x="4726519" y="6402943"/>
                  <a:pt x="4728128" y="6408596"/>
                  <a:pt x="4728962" y="6411697"/>
                </a:cubicBezTo>
                <a:lnTo>
                  <a:pt x="4762290" y="6409815"/>
                </a:lnTo>
                <a:cubicBezTo>
                  <a:pt x="4761346" y="6404677"/>
                  <a:pt x="4759079" y="6391345"/>
                  <a:pt x="4741334" y="6385691"/>
                </a:cubicBezTo>
                <a:cubicBezTo>
                  <a:pt x="4735428" y="6383638"/>
                  <a:pt x="4723994" y="6382030"/>
                  <a:pt x="4712435" y="6382030"/>
                </a:cubicBezTo>
                <a:close/>
                <a:moveTo>
                  <a:pt x="5097730" y="6381750"/>
                </a:moveTo>
                <a:cubicBezTo>
                  <a:pt x="5080368" y="6381750"/>
                  <a:pt x="5062799" y="6385066"/>
                  <a:pt x="5049482" y="6396137"/>
                </a:cubicBezTo>
                <a:cubicBezTo>
                  <a:pt x="5039317" y="6404655"/>
                  <a:pt x="5034630" y="6415166"/>
                  <a:pt x="5032851" y="6424585"/>
                </a:cubicBezTo>
                <a:cubicBezTo>
                  <a:pt x="5032187" y="6427944"/>
                  <a:pt x="5031907" y="6431435"/>
                  <a:pt x="5031907" y="6434816"/>
                </a:cubicBezTo>
                <a:cubicBezTo>
                  <a:pt x="5031907" y="6468079"/>
                  <a:pt x="5057826" y="6483964"/>
                  <a:pt x="5086016" y="6483964"/>
                </a:cubicBezTo>
                <a:cubicBezTo>
                  <a:pt x="5104854" y="6483964"/>
                  <a:pt x="5114525" y="6478870"/>
                  <a:pt x="5119619" y="6475763"/>
                </a:cubicBezTo>
                <a:cubicBezTo>
                  <a:pt x="5123258" y="6473496"/>
                  <a:pt x="5124586" y="6472272"/>
                  <a:pt x="5126359" y="6470670"/>
                </a:cubicBezTo>
                <a:lnTo>
                  <a:pt x="5126359" y="6481181"/>
                </a:lnTo>
                <a:lnTo>
                  <a:pt x="5155642" y="6481181"/>
                </a:lnTo>
                <a:lnTo>
                  <a:pt x="5155642" y="6424218"/>
                </a:lnTo>
                <a:lnTo>
                  <a:pt x="5099222" y="6424218"/>
                </a:lnTo>
                <a:lnTo>
                  <a:pt x="5099222" y="6424261"/>
                </a:lnTo>
                <a:lnTo>
                  <a:pt x="5099184" y="6424261"/>
                </a:lnTo>
                <a:lnTo>
                  <a:pt x="5099184" y="6445794"/>
                </a:lnTo>
                <a:lnTo>
                  <a:pt x="5123884" y="6445794"/>
                </a:lnTo>
                <a:cubicBezTo>
                  <a:pt x="5121721" y="6455081"/>
                  <a:pt x="5109607" y="6462338"/>
                  <a:pt x="5096187" y="6462338"/>
                </a:cubicBezTo>
                <a:cubicBezTo>
                  <a:pt x="5080752" y="6462338"/>
                  <a:pt x="5066778" y="6453265"/>
                  <a:pt x="5066778" y="6433889"/>
                </a:cubicBezTo>
                <a:cubicBezTo>
                  <a:pt x="5066778" y="6419717"/>
                  <a:pt x="5075791" y="6403173"/>
                  <a:pt x="5098224" y="6403173"/>
                </a:cubicBezTo>
                <a:cubicBezTo>
                  <a:pt x="5105524" y="6403173"/>
                  <a:pt x="5112884" y="6404886"/>
                  <a:pt x="5119070" y="6411374"/>
                </a:cubicBezTo>
                <a:lnTo>
                  <a:pt x="5152673" y="6407883"/>
                </a:lnTo>
                <a:cubicBezTo>
                  <a:pt x="5151174" y="6404781"/>
                  <a:pt x="5150230" y="6402509"/>
                  <a:pt x="5147299" y="6399128"/>
                </a:cubicBezTo>
                <a:cubicBezTo>
                  <a:pt x="5140065" y="6390757"/>
                  <a:pt x="5131436" y="6386564"/>
                  <a:pt x="5119882" y="6384017"/>
                </a:cubicBezTo>
                <a:cubicBezTo>
                  <a:pt x="5112648" y="6382585"/>
                  <a:pt x="5105134" y="6381750"/>
                  <a:pt x="5097730" y="638175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rIns="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B066F8-A3AA-4ECC-6F49-9B12087998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72F524A-29B8-E928-D117-47BB476EC66B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A8C2812-B135-70A6-6A11-865CE31F7BCA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E12649F-675E-7EDD-4432-2A1888A25B5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465796"/>
            <a:ext cx="5820324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6" y="3547989"/>
            <a:ext cx="5124998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</p:spTree>
    <p:extLst>
      <p:ext uri="{BB962C8B-B14F-4D97-AF65-F5344CB8AC3E}">
        <p14:creationId xmlns:p14="http://schemas.microsoft.com/office/powerpoint/2010/main" val="4226658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12192000" cy="941796"/>
          </a:xfrm>
          <a:solidFill>
            <a:schemeClr val="accent2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A LONGER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B066F8-A3AA-4ECC-6F49-9B12087998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72F524A-29B8-E928-D117-47BB476EC66B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A8C2812-B135-70A6-6A11-865CE31F7BCA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E12649F-675E-7EDD-4432-2A1888A25B5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465796"/>
            <a:ext cx="12192000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5" y="3547989"/>
            <a:ext cx="10801349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</p:spTree>
    <p:extLst>
      <p:ext uri="{BB962C8B-B14F-4D97-AF65-F5344CB8AC3E}">
        <p14:creationId xmlns:p14="http://schemas.microsoft.com/office/powerpoint/2010/main" val="3514740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460B613-5895-C32F-A036-4A45935E89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" y="0"/>
            <a:ext cx="12192001" cy="6858000"/>
          </a:xfrm>
          <a:custGeom>
            <a:avLst/>
            <a:gdLst>
              <a:gd name="connsiteX0" fmla="*/ 10510606 w 12192001"/>
              <a:gd name="connsiteY0" fmla="*/ 6557910 h 6858000"/>
              <a:gd name="connsiteX1" fmla="*/ 10523044 w 12192001"/>
              <a:gd name="connsiteY1" fmla="*/ 6574349 h 6858000"/>
              <a:gd name="connsiteX2" fmla="*/ 10510606 w 12192001"/>
              <a:gd name="connsiteY2" fmla="*/ 6590788 h 6858000"/>
              <a:gd name="connsiteX3" fmla="*/ 10498168 w 12192001"/>
              <a:gd name="connsiteY3" fmla="*/ 6574349 h 6858000"/>
              <a:gd name="connsiteX4" fmla="*/ 10510606 w 12192001"/>
              <a:gd name="connsiteY4" fmla="*/ 6557910 h 6858000"/>
              <a:gd name="connsiteX5" fmla="*/ 10670117 w 12192001"/>
              <a:gd name="connsiteY5" fmla="*/ 6557871 h 6858000"/>
              <a:gd name="connsiteX6" fmla="*/ 10683493 w 12192001"/>
              <a:gd name="connsiteY6" fmla="*/ 6574415 h 6858000"/>
              <a:gd name="connsiteX7" fmla="*/ 10670117 w 12192001"/>
              <a:gd name="connsiteY7" fmla="*/ 6590958 h 6858000"/>
              <a:gd name="connsiteX8" fmla="*/ 10656741 w 12192001"/>
              <a:gd name="connsiteY8" fmla="*/ 6574415 h 6858000"/>
              <a:gd name="connsiteX9" fmla="*/ 10670117 w 12192001"/>
              <a:gd name="connsiteY9" fmla="*/ 6557871 h 6858000"/>
              <a:gd name="connsiteX10" fmla="*/ 10412680 w 12192001"/>
              <a:gd name="connsiteY10" fmla="*/ 6557871 h 6858000"/>
              <a:gd name="connsiteX11" fmla="*/ 10426056 w 12192001"/>
              <a:gd name="connsiteY11" fmla="*/ 6574415 h 6858000"/>
              <a:gd name="connsiteX12" fmla="*/ 10412680 w 12192001"/>
              <a:gd name="connsiteY12" fmla="*/ 6590958 h 6858000"/>
              <a:gd name="connsiteX13" fmla="*/ 10399303 w 12192001"/>
              <a:gd name="connsiteY13" fmla="*/ 6574415 h 6858000"/>
              <a:gd name="connsiteX14" fmla="*/ 10412680 w 12192001"/>
              <a:gd name="connsiteY14" fmla="*/ 6557871 h 6858000"/>
              <a:gd name="connsiteX15" fmla="*/ 10980110 w 12192001"/>
              <a:gd name="connsiteY15" fmla="*/ 6557717 h 6858000"/>
              <a:gd name="connsiteX16" fmla="*/ 10992548 w 12192001"/>
              <a:gd name="connsiteY16" fmla="*/ 6569941 h 6858000"/>
              <a:gd name="connsiteX17" fmla="*/ 10967184 w 12192001"/>
              <a:gd name="connsiteY17" fmla="*/ 6569941 h 6858000"/>
              <a:gd name="connsiteX18" fmla="*/ 10980110 w 12192001"/>
              <a:gd name="connsiteY18" fmla="*/ 6557717 h 6858000"/>
              <a:gd name="connsiteX19" fmla="*/ 10793852 w 12192001"/>
              <a:gd name="connsiteY19" fmla="*/ 6557717 h 6858000"/>
              <a:gd name="connsiteX20" fmla="*/ 10806290 w 12192001"/>
              <a:gd name="connsiteY20" fmla="*/ 6569941 h 6858000"/>
              <a:gd name="connsiteX21" fmla="*/ 10780926 w 12192001"/>
              <a:gd name="connsiteY21" fmla="*/ 6569941 h 6858000"/>
              <a:gd name="connsiteX22" fmla="*/ 10793852 w 12192001"/>
              <a:gd name="connsiteY22" fmla="*/ 6557717 h 6858000"/>
              <a:gd name="connsiteX23" fmla="*/ 10441573 w 12192001"/>
              <a:gd name="connsiteY23" fmla="*/ 6552113 h 6858000"/>
              <a:gd name="connsiteX24" fmla="*/ 10441573 w 12192001"/>
              <a:gd name="connsiteY24" fmla="*/ 6582999 h 6858000"/>
              <a:gd name="connsiteX25" fmla="*/ 10456448 w 12192001"/>
              <a:gd name="connsiteY25" fmla="*/ 6597940 h 6858000"/>
              <a:gd name="connsiteX26" fmla="*/ 10471152 w 12192001"/>
              <a:gd name="connsiteY26" fmla="*/ 6591134 h 6858000"/>
              <a:gd name="connsiteX27" fmla="*/ 10471322 w 12192001"/>
              <a:gd name="connsiteY27" fmla="*/ 6591134 h 6858000"/>
              <a:gd name="connsiteX28" fmla="*/ 10471322 w 12192001"/>
              <a:gd name="connsiteY28" fmla="*/ 6596721 h 6858000"/>
              <a:gd name="connsiteX29" fmla="*/ 10479885 w 12192001"/>
              <a:gd name="connsiteY29" fmla="*/ 6596721 h 6858000"/>
              <a:gd name="connsiteX30" fmla="*/ 10479885 w 12192001"/>
              <a:gd name="connsiteY30" fmla="*/ 6552113 h 6858000"/>
              <a:gd name="connsiteX31" fmla="*/ 10471322 w 12192001"/>
              <a:gd name="connsiteY31" fmla="*/ 6552113 h 6858000"/>
              <a:gd name="connsiteX32" fmla="*/ 10471322 w 12192001"/>
              <a:gd name="connsiteY32" fmla="*/ 6579514 h 6858000"/>
              <a:gd name="connsiteX33" fmla="*/ 10471328 w 12192001"/>
              <a:gd name="connsiteY33" fmla="*/ 6579508 h 6858000"/>
              <a:gd name="connsiteX34" fmla="*/ 10459274 w 12192001"/>
              <a:gd name="connsiteY34" fmla="*/ 6590683 h 6858000"/>
              <a:gd name="connsiteX35" fmla="*/ 10459252 w 12192001"/>
              <a:gd name="connsiteY35" fmla="*/ 6590705 h 6858000"/>
              <a:gd name="connsiteX36" fmla="*/ 10450240 w 12192001"/>
              <a:gd name="connsiteY36" fmla="*/ 6580622 h 6858000"/>
              <a:gd name="connsiteX37" fmla="*/ 10450240 w 12192001"/>
              <a:gd name="connsiteY37" fmla="*/ 6552113 h 6858000"/>
              <a:gd name="connsiteX38" fmla="*/ 10895906 w 12192001"/>
              <a:gd name="connsiteY38" fmla="*/ 6552047 h 6858000"/>
              <a:gd name="connsiteX39" fmla="*/ 10895906 w 12192001"/>
              <a:gd name="connsiteY39" fmla="*/ 6596655 h 6858000"/>
              <a:gd name="connsiteX40" fmla="*/ 10904469 w 12192001"/>
              <a:gd name="connsiteY40" fmla="*/ 6596655 h 6858000"/>
              <a:gd name="connsiteX41" fmla="*/ 10904469 w 12192001"/>
              <a:gd name="connsiteY41" fmla="*/ 6552047 h 6858000"/>
              <a:gd name="connsiteX42" fmla="*/ 10849394 w 12192001"/>
              <a:gd name="connsiteY42" fmla="*/ 6552047 h 6858000"/>
              <a:gd name="connsiteX43" fmla="*/ 10865317 w 12192001"/>
              <a:gd name="connsiteY43" fmla="*/ 6596655 h 6858000"/>
              <a:gd name="connsiteX44" fmla="*/ 10874928 w 12192001"/>
              <a:gd name="connsiteY44" fmla="*/ 6596655 h 6858000"/>
              <a:gd name="connsiteX45" fmla="*/ 10890851 w 12192001"/>
              <a:gd name="connsiteY45" fmla="*/ 6552047 h 6858000"/>
              <a:gd name="connsiteX46" fmla="*/ 10881838 w 12192001"/>
              <a:gd name="connsiteY46" fmla="*/ 6552047 h 6858000"/>
              <a:gd name="connsiteX47" fmla="*/ 10870410 w 12192001"/>
              <a:gd name="connsiteY47" fmla="*/ 6587857 h 6858000"/>
              <a:gd name="connsiteX48" fmla="*/ 10870246 w 12192001"/>
              <a:gd name="connsiteY48" fmla="*/ 6587857 h 6858000"/>
              <a:gd name="connsiteX49" fmla="*/ 10858642 w 12192001"/>
              <a:gd name="connsiteY49" fmla="*/ 6552047 h 6858000"/>
              <a:gd name="connsiteX50" fmla="*/ 10843169 w 12192001"/>
              <a:gd name="connsiteY50" fmla="*/ 6550999 h 6858000"/>
              <a:gd name="connsiteX51" fmla="*/ 10831182 w 12192001"/>
              <a:gd name="connsiteY51" fmla="*/ 6560522 h 6858000"/>
              <a:gd name="connsiteX52" fmla="*/ 10831012 w 12192001"/>
              <a:gd name="connsiteY52" fmla="*/ 6560522 h 6858000"/>
              <a:gd name="connsiteX53" fmla="*/ 10831012 w 12192001"/>
              <a:gd name="connsiteY53" fmla="*/ 6552047 h 6858000"/>
              <a:gd name="connsiteX54" fmla="*/ 10822449 w 12192001"/>
              <a:gd name="connsiteY54" fmla="*/ 6552047 h 6858000"/>
              <a:gd name="connsiteX55" fmla="*/ 10822449 w 12192001"/>
              <a:gd name="connsiteY55" fmla="*/ 6596655 h 6858000"/>
              <a:gd name="connsiteX56" fmla="*/ 10831012 w 12192001"/>
              <a:gd name="connsiteY56" fmla="*/ 6596655 h 6858000"/>
              <a:gd name="connsiteX57" fmla="*/ 10831012 w 12192001"/>
              <a:gd name="connsiteY57" fmla="*/ 6573580 h 6858000"/>
              <a:gd name="connsiteX58" fmla="*/ 10844388 w 12192001"/>
              <a:gd name="connsiteY58" fmla="*/ 6559238 h 6858000"/>
              <a:gd name="connsiteX59" fmla="*/ 10847259 w 12192001"/>
              <a:gd name="connsiteY59" fmla="*/ 6559518 h 6858000"/>
              <a:gd name="connsiteX60" fmla="*/ 10847259 w 12192001"/>
              <a:gd name="connsiteY60" fmla="*/ 6551279 h 6858000"/>
              <a:gd name="connsiteX61" fmla="*/ 10843169 w 12192001"/>
              <a:gd name="connsiteY61" fmla="*/ 6550999 h 6858000"/>
              <a:gd name="connsiteX62" fmla="*/ 10384379 w 12192001"/>
              <a:gd name="connsiteY62" fmla="*/ 6550999 h 6858000"/>
              <a:gd name="connsiteX63" fmla="*/ 10372392 w 12192001"/>
              <a:gd name="connsiteY63" fmla="*/ 6560522 h 6858000"/>
              <a:gd name="connsiteX64" fmla="*/ 10372221 w 12192001"/>
              <a:gd name="connsiteY64" fmla="*/ 6560522 h 6858000"/>
              <a:gd name="connsiteX65" fmla="*/ 10372221 w 12192001"/>
              <a:gd name="connsiteY65" fmla="*/ 6552047 h 6858000"/>
              <a:gd name="connsiteX66" fmla="*/ 10363659 w 12192001"/>
              <a:gd name="connsiteY66" fmla="*/ 6552047 h 6858000"/>
              <a:gd name="connsiteX67" fmla="*/ 10363659 w 12192001"/>
              <a:gd name="connsiteY67" fmla="*/ 6596655 h 6858000"/>
              <a:gd name="connsiteX68" fmla="*/ 10372221 w 12192001"/>
              <a:gd name="connsiteY68" fmla="*/ 6596655 h 6858000"/>
              <a:gd name="connsiteX69" fmla="*/ 10372221 w 12192001"/>
              <a:gd name="connsiteY69" fmla="*/ 6573580 h 6858000"/>
              <a:gd name="connsiteX70" fmla="*/ 10385598 w 12192001"/>
              <a:gd name="connsiteY70" fmla="*/ 6559238 h 6858000"/>
              <a:gd name="connsiteX71" fmla="*/ 10388468 w 12192001"/>
              <a:gd name="connsiteY71" fmla="*/ 6559518 h 6858000"/>
              <a:gd name="connsiteX72" fmla="*/ 10388468 w 12192001"/>
              <a:gd name="connsiteY72" fmla="*/ 6551279 h 6858000"/>
              <a:gd name="connsiteX73" fmla="*/ 10384379 w 12192001"/>
              <a:gd name="connsiteY73" fmla="*/ 6550999 h 6858000"/>
              <a:gd name="connsiteX74" fmla="*/ 10933318 w 12192001"/>
              <a:gd name="connsiteY74" fmla="*/ 6550785 h 6858000"/>
              <a:gd name="connsiteX75" fmla="*/ 10911483 w 12192001"/>
              <a:gd name="connsiteY75" fmla="*/ 6574415 h 6858000"/>
              <a:gd name="connsiteX76" fmla="*/ 10933422 w 12192001"/>
              <a:gd name="connsiteY76" fmla="*/ 6598044 h 6858000"/>
              <a:gd name="connsiteX77" fmla="*/ 10953435 w 12192001"/>
              <a:gd name="connsiteY77" fmla="*/ 6580172 h 6858000"/>
              <a:gd name="connsiteX78" fmla="*/ 10944532 w 12192001"/>
              <a:gd name="connsiteY78" fmla="*/ 6580172 h 6858000"/>
              <a:gd name="connsiteX79" fmla="*/ 10933356 w 12192001"/>
              <a:gd name="connsiteY79" fmla="*/ 6590854 h 6858000"/>
              <a:gd name="connsiteX80" fmla="*/ 10920430 w 12192001"/>
              <a:gd name="connsiteY80" fmla="*/ 6574415 h 6858000"/>
              <a:gd name="connsiteX81" fmla="*/ 10933356 w 12192001"/>
              <a:gd name="connsiteY81" fmla="*/ 6557871 h 6858000"/>
              <a:gd name="connsiteX82" fmla="*/ 10933362 w 12192001"/>
              <a:gd name="connsiteY82" fmla="*/ 6557871 h 6858000"/>
              <a:gd name="connsiteX83" fmla="*/ 10944537 w 12192001"/>
              <a:gd name="connsiteY83" fmla="*/ 6568272 h 6858000"/>
              <a:gd name="connsiteX84" fmla="*/ 10953440 w 12192001"/>
              <a:gd name="connsiteY84" fmla="*/ 6568272 h 6858000"/>
              <a:gd name="connsiteX85" fmla="*/ 10933318 w 12192001"/>
              <a:gd name="connsiteY85" fmla="*/ 6550785 h 6858000"/>
              <a:gd name="connsiteX86" fmla="*/ 11023878 w 12192001"/>
              <a:gd name="connsiteY86" fmla="*/ 6550779 h 6858000"/>
              <a:gd name="connsiteX87" fmla="*/ 11006863 w 12192001"/>
              <a:gd name="connsiteY87" fmla="*/ 6563623 h 6858000"/>
              <a:gd name="connsiteX88" fmla="*/ 11023560 w 12192001"/>
              <a:gd name="connsiteY88" fmla="*/ 6577022 h 6858000"/>
              <a:gd name="connsiteX89" fmla="*/ 11035268 w 12192001"/>
              <a:gd name="connsiteY89" fmla="*/ 6584426 h 6858000"/>
              <a:gd name="connsiteX90" fmla="*/ 11025767 w 12192001"/>
              <a:gd name="connsiteY90" fmla="*/ 6591018 h 6858000"/>
              <a:gd name="connsiteX91" fmla="*/ 11013993 w 12192001"/>
              <a:gd name="connsiteY91" fmla="*/ 6581835 h 6858000"/>
              <a:gd name="connsiteX92" fmla="*/ 11005326 w 12192001"/>
              <a:gd name="connsiteY92" fmla="*/ 6581835 h 6858000"/>
              <a:gd name="connsiteX93" fmla="*/ 11025898 w 12192001"/>
              <a:gd name="connsiteY93" fmla="*/ 6597934 h 6858000"/>
              <a:gd name="connsiteX94" fmla="*/ 11044242 w 12192001"/>
              <a:gd name="connsiteY94" fmla="*/ 6584042 h 6858000"/>
              <a:gd name="connsiteX95" fmla="*/ 11044198 w 12192001"/>
              <a:gd name="connsiteY95" fmla="*/ 6584042 h 6858000"/>
              <a:gd name="connsiteX96" fmla="*/ 11044094 w 12192001"/>
              <a:gd name="connsiteY96" fmla="*/ 6584042 h 6858000"/>
              <a:gd name="connsiteX97" fmla="*/ 11044088 w 12192001"/>
              <a:gd name="connsiteY97" fmla="*/ 6584047 h 6858000"/>
              <a:gd name="connsiteX98" fmla="*/ 11027073 w 12192001"/>
              <a:gd name="connsiteY98" fmla="*/ 6569771 h 6858000"/>
              <a:gd name="connsiteX99" fmla="*/ 11015684 w 12192001"/>
              <a:gd name="connsiteY99" fmla="*/ 6563283 h 6858000"/>
              <a:gd name="connsiteX100" fmla="*/ 11023922 w 12192001"/>
              <a:gd name="connsiteY100" fmla="*/ 6557695 h 6858000"/>
              <a:gd name="connsiteX101" fmla="*/ 11033813 w 12192001"/>
              <a:gd name="connsiteY101" fmla="*/ 6565056 h 6858000"/>
              <a:gd name="connsiteX102" fmla="*/ 11042502 w 12192001"/>
              <a:gd name="connsiteY102" fmla="*/ 6565056 h 6858000"/>
              <a:gd name="connsiteX103" fmla="*/ 11023878 w 12192001"/>
              <a:gd name="connsiteY103" fmla="*/ 6550779 h 6858000"/>
              <a:gd name="connsiteX104" fmla="*/ 10511934 w 12192001"/>
              <a:gd name="connsiteY104" fmla="*/ 6550719 h 6858000"/>
              <a:gd name="connsiteX105" fmla="*/ 10498234 w 12192001"/>
              <a:gd name="connsiteY105" fmla="*/ 6557311 h 6858000"/>
              <a:gd name="connsiteX106" fmla="*/ 10498064 w 12192001"/>
              <a:gd name="connsiteY106" fmla="*/ 6557311 h 6858000"/>
              <a:gd name="connsiteX107" fmla="*/ 10498064 w 12192001"/>
              <a:gd name="connsiteY107" fmla="*/ 6552047 h 6858000"/>
              <a:gd name="connsiteX108" fmla="*/ 10489501 w 12192001"/>
              <a:gd name="connsiteY108" fmla="*/ 6552047 h 6858000"/>
              <a:gd name="connsiteX109" fmla="*/ 10489501 w 12192001"/>
              <a:gd name="connsiteY109" fmla="*/ 6612150 h 6858000"/>
              <a:gd name="connsiteX110" fmla="*/ 10498064 w 12192001"/>
              <a:gd name="connsiteY110" fmla="*/ 6612150 h 6858000"/>
              <a:gd name="connsiteX111" fmla="*/ 10498064 w 12192001"/>
              <a:gd name="connsiteY111" fmla="*/ 6591134 h 6858000"/>
              <a:gd name="connsiteX112" fmla="*/ 10498234 w 12192001"/>
              <a:gd name="connsiteY112" fmla="*/ 6591134 h 6858000"/>
              <a:gd name="connsiteX113" fmla="*/ 10511934 w 12192001"/>
              <a:gd name="connsiteY113" fmla="*/ 6597874 h 6858000"/>
              <a:gd name="connsiteX114" fmla="*/ 10531947 w 12192001"/>
              <a:gd name="connsiteY114" fmla="*/ 6574349 h 6858000"/>
              <a:gd name="connsiteX115" fmla="*/ 10511934 w 12192001"/>
              <a:gd name="connsiteY115" fmla="*/ 6550719 h 6858000"/>
              <a:gd name="connsiteX116" fmla="*/ 10602588 w 12192001"/>
              <a:gd name="connsiteY116" fmla="*/ 6550714 h 6858000"/>
              <a:gd name="connsiteX117" fmla="*/ 10602583 w 12192001"/>
              <a:gd name="connsiteY117" fmla="*/ 6550719 h 6858000"/>
              <a:gd name="connsiteX118" fmla="*/ 10587878 w 12192001"/>
              <a:gd name="connsiteY118" fmla="*/ 6557635 h 6858000"/>
              <a:gd name="connsiteX119" fmla="*/ 10587708 w 12192001"/>
              <a:gd name="connsiteY119" fmla="*/ 6557635 h 6858000"/>
              <a:gd name="connsiteX120" fmla="*/ 10587708 w 12192001"/>
              <a:gd name="connsiteY120" fmla="*/ 6552047 h 6858000"/>
              <a:gd name="connsiteX121" fmla="*/ 10579167 w 12192001"/>
              <a:gd name="connsiteY121" fmla="*/ 6552047 h 6858000"/>
              <a:gd name="connsiteX122" fmla="*/ 10579167 w 12192001"/>
              <a:gd name="connsiteY122" fmla="*/ 6596655 h 6858000"/>
              <a:gd name="connsiteX123" fmla="*/ 10587730 w 12192001"/>
              <a:gd name="connsiteY123" fmla="*/ 6596655 h 6858000"/>
              <a:gd name="connsiteX124" fmla="*/ 10587730 w 12192001"/>
              <a:gd name="connsiteY124" fmla="*/ 6569255 h 6858000"/>
              <a:gd name="connsiteX125" fmla="*/ 10599783 w 12192001"/>
              <a:gd name="connsiteY125" fmla="*/ 6558080 h 6858000"/>
              <a:gd name="connsiteX126" fmla="*/ 10608796 w 12192001"/>
              <a:gd name="connsiteY126" fmla="*/ 6568031 h 6858000"/>
              <a:gd name="connsiteX127" fmla="*/ 10608796 w 12192001"/>
              <a:gd name="connsiteY127" fmla="*/ 6596650 h 6858000"/>
              <a:gd name="connsiteX128" fmla="*/ 10617463 w 12192001"/>
              <a:gd name="connsiteY128" fmla="*/ 6596650 h 6858000"/>
              <a:gd name="connsiteX129" fmla="*/ 10617463 w 12192001"/>
              <a:gd name="connsiteY129" fmla="*/ 6565654 h 6858000"/>
              <a:gd name="connsiteX130" fmla="*/ 10602588 w 12192001"/>
              <a:gd name="connsiteY130" fmla="*/ 6550714 h 6858000"/>
              <a:gd name="connsiteX131" fmla="*/ 10980346 w 12192001"/>
              <a:gd name="connsiteY131" fmla="*/ 6550681 h 6858000"/>
              <a:gd name="connsiteX132" fmla="*/ 10958342 w 12192001"/>
              <a:gd name="connsiteY132" fmla="*/ 6574310 h 6858000"/>
              <a:gd name="connsiteX133" fmla="*/ 10958342 w 12192001"/>
              <a:gd name="connsiteY133" fmla="*/ 6574332 h 6858000"/>
              <a:gd name="connsiteX134" fmla="*/ 10980346 w 12192001"/>
              <a:gd name="connsiteY134" fmla="*/ 6598071 h 6858000"/>
              <a:gd name="connsiteX135" fmla="*/ 11000897 w 12192001"/>
              <a:gd name="connsiteY135" fmla="*/ 6583026 h 6858000"/>
              <a:gd name="connsiteX136" fmla="*/ 10992230 w 12192001"/>
              <a:gd name="connsiteY136" fmla="*/ 6583026 h 6858000"/>
              <a:gd name="connsiteX137" fmla="*/ 10980522 w 12192001"/>
              <a:gd name="connsiteY137" fmla="*/ 6591051 h 6858000"/>
              <a:gd name="connsiteX138" fmla="*/ 10967146 w 12192001"/>
              <a:gd name="connsiteY138" fmla="*/ 6576709 h 6858000"/>
              <a:gd name="connsiteX139" fmla="*/ 11001413 w 12192001"/>
              <a:gd name="connsiteY139" fmla="*/ 6576709 h 6858000"/>
              <a:gd name="connsiteX140" fmla="*/ 11001517 w 12192001"/>
              <a:gd name="connsiteY140" fmla="*/ 6573432 h 6858000"/>
              <a:gd name="connsiteX141" fmla="*/ 10980346 w 12192001"/>
              <a:gd name="connsiteY141" fmla="*/ 6550681 h 6858000"/>
              <a:gd name="connsiteX142" fmla="*/ 10794088 w 12192001"/>
              <a:gd name="connsiteY142" fmla="*/ 6550681 h 6858000"/>
              <a:gd name="connsiteX143" fmla="*/ 10772083 w 12192001"/>
              <a:gd name="connsiteY143" fmla="*/ 6574310 h 6858000"/>
              <a:gd name="connsiteX144" fmla="*/ 10772083 w 12192001"/>
              <a:gd name="connsiteY144" fmla="*/ 6574332 h 6858000"/>
              <a:gd name="connsiteX145" fmla="*/ 10794088 w 12192001"/>
              <a:gd name="connsiteY145" fmla="*/ 6598071 h 6858000"/>
              <a:gd name="connsiteX146" fmla="*/ 10814638 w 12192001"/>
              <a:gd name="connsiteY146" fmla="*/ 6583026 h 6858000"/>
              <a:gd name="connsiteX147" fmla="*/ 10805971 w 12192001"/>
              <a:gd name="connsiteY147" fmla="*/ 6583026 h 6858000"/>
              <a:gd name="connsiteX148" fmla="*/ 10794264 w 12192001"/>
              <a:gd name="connsiteY148" fmla="*/ 6591051 h 6858000"/>
              <a:gd name="connsiteX149" fmla="*/ 10780887 w 12192001"/>
              <a:gd name="connsiteY149" fmla="*/ 6576709 h 6858000"/>
              <a:gd name="connsiteX150" fmla="*/ 10815154 w 12192001"/>
              <a:gd name="connsiteY150" fmla="*/ 6576709 h 6858000"/>
              <a:gd name="connsiteX151" fmla="*/ 10815259 w 12192001"/>
              <a:gd name="connsiteY151" fmla="*/ 6573432 h 6858000"/>
              <a:gd name="connsiteX152" fmla="*/ 10794088 w 12192001"/>
              <a:gd name="connsiteY152" fmla="*/ 6550681 h 6858000"/>
              <a:gd name="connsiteX153" fmla="*/ 10670112 w 12192001"/>
              <a:gd name="connsiteY153" fmla="*/ 6550675 h 6858000"/>
              <a:gd name="connsiteX154" fmla="*/ 10647849 w 12192001"/>
              <a:gd name="connsiteY154" fmla="*/ 6574415 h 6858000"/>
              <a:gd name="connsiteX155" fmla="*/ 10670112 w 12192001"/>
              <a:gd name="connsiteY155" fmla="*/ 6598044 h 6858000"/>
              <a:gd name="connsiteX156" fmla="*/ 10692396 w 12192001"/>
              <a:gd name="connsiteY156" fmla="*/ 6574305 h 6858000"/>
              <a:gd name="connsiteX157" fmla="*/ 10670112 w 12192001"/>
              <a:gd name="connsiteY157" fmla="*/ 6550675 h 6858000"/>
              <a:gd name="connsiteX158" fmla="*/ 10412674 w 12192001"/>
              <a:gd name="connsiteY158" fmla="*/ 6550675 h 6858000"/>
              <a:gd name="connsiteX159" fmla="*/ 10390390 w 12192001"/>
              <a:gd name="connsiteY159" fmla="*/ 6574415 h 6858000"/>
              <a:gd name="connsiteX160" fmla="*/ 10412674 w 12192001"/>
              <a:gd name="connsiteY160" fmla="*/ 6598044 h 6858000"/>
              <a:gd name="connsiteX161" fmla="*/ 10434959 w 12192001"/>
              <a:gd name="connsiteY161" fmla="*/ 6574305 h 6858000"/>
              <a:gd name="connsiteX162" fmla="*/ 10412674 w 12192001"/>
              <a:gd name="connsiteY162" fmla="*/ 6550675 h 6858000"/>
              <a:gd name="connsiteX163" fmla="*/ 10895286 w 12192001"/>
              <a:gd name="connsiteY163" fmla="*/ 6534840 h 6858000"/>
              <a:gd name="connsiteX164" fmla="*/ 10895286 w 12192001"/>
              <a:gd name="connsiteY164" fmla="*/ 6544127 h 6858000"/>
              <a:gd name="connsiteX165" fmla="*/ 10904963 w 12192001"/>
              <a:gd name="connsiteY165" fmla="*/ 6544127 h 6858000"/>
              <a:gd name="connsiteX166" fmla="*/ 10904963 w 12192001"/>
              <a:gd name="connsiteY166" fmla="*/ 6534840 h 6858000"/>
              <a:gd name="connsiteX167" fmla="*/ 10559429 w 12192001"/>
              <a:gd name="connsiteY167" fmla="*/ 6534126 h 6858000"/>
              <a:gd name="connsiteX168" fmla="*/ 10559429 w 12192001"/>
              <a:gd name="connsiteY168" fmla="*/ 6596716 h 6858000"/>
              <a:gd name="connsiteX169" fmla="*/ 10569040 w 12192001"/>
              <a:gd name="connsiteY169" fmla="*/ 6596716 h 6858000"/>
              <a:gd name="connsiteX170" fmla="*/ 10569040 w 12192001"/>
              <a:gd name="connsiteY170" fmla="*/ 6534126 h 6858000"/>
              <a:gd name="connsiteX171" fmla="*/ 10640340 w 12192001"/>
              <a:gd name="connsiteY171" fmla="*/ 6533572 h 6858000"/>
              <a:gd name="connsiteX172" fmla="*/ 10628781 w 12192001"/>
              <a:gd name="connsiteY172" fmla="*/ 6546690 h 6858000"/>
              <a:gd name="connsiteX173" fmla="*/ 10628781 w 12192001"/>
              <a:gd name="connsiteY173" fmla="*/ 6552108 h 6858000"/>
              <a:gd name="connsiteX174" fmla="*/ 10622639 w 12192001"/>
              <a:gd name="connsiteY174" fmla="*/ 6552108 h 6858000"/>
              <a:gd name="connsiteX175" fmla="*/ 10622639 w 12192001"/>
              <a:gd name="connsiteY175" fmla="*/ 6559194 h 6858000"/>
              <a:gd name="connsiteX176" fmla="*/ 10628781 w 12192001"/>
              <a:gd name="connsiteY176" fmla="*/ 6559194 h 6858000"/>
              <a:gd name="connsiteX177" fmla="*/ 10628781 w 12192001"/>
              <a:gd name="connsiteY177" fmla="*/ 6596716 h 6858000"/>
              <a:gd name="connsiteX178" fmla="*/ 10628803 w 12192001"/>
              <a:gd name="connsiteY178" fmla="*/ 6596716 h 6858000"/>
              <a:gd name="connsiteX179" fmla="*/ 10628847 w 12192001"/>
              <a:gd name="connsiteY179" fmla="*/ 6596650 h 6858000"/>
              <a:gd name="connsiteX180" fmla="*/ 10637409 w 12192001"/>
              <a:gd name="connsiteY180" fmla="*/ 6596650 h 6858000"/>
              <a:gd name="connsiteX181" fmla="*/ 10637409 w 12192001"/>
              <a:gd name="connsiteY181" fmla="*/ 6559128 h 6858000"/>
              <a:gd name="connsiteX182" fmla="*/ 10645802 w 12192001"/>
              <a:gd name="connsiteY182" fmla="*/ 6559128 h 6858000"/>
              <a:gd name="connsiteX183" fmla="*/ 10645802 w 12192001"/>
              <a:gd name="connsiteY183" fmla="*/ 6552042 h 6858000"/>
              <a:gd name="connsiteX184" fmla="*/ 10637409 w 12192001"/>
              <a:gd name="connsiteY184" fmla="*/ 6552042 h 6858000"/>
              <a:gd name="connsiteX185" fmla="*/ 10637409 w 12192001"/>
              <a:gd name="connsiteY185" fmla="*/ 6546460 h 6858000"/>
              <a:gd name="connsiteX186" fmla="*/ 10642119 w 12192001"/>
              <a:gd name="connsiteY186" fmla="*/ 6540702 h 6858000"/>
              <a:gd name="connsiteX187" fmla="*/ 10645758 w 12192001"/>
              <a:gd name="connsiteY187" fmla="*/ 6540982 h 6858000"/>
              <a:gd name="connsiteX188" fmla="*/ 10645758 w 12192001"/>
              <a:gd name="connsiteY188" fmla="*/ 6534066 h 6858000"/>
              <a:gd name="connsiteX189" fmla="*/ 10640340 w 12192001"/>
              <a:gd name="connsiteY189" fmla="*/ 6533572 h 6858000"/>
              <a:gd name="connsiteX190" fmla="*/ 10740643 w 12192001"/>
              <a:gd name="connsiteY190" fmla="*/ 6532957 h 6858000"/>
              <a:gd name="connsiteX191" fmla="*/ 10718809 w 12192001"/>
              <a:gd name="connsiteY191" fmla="*/ 6549995 h 6858000"/>
              <a:gd name="connsiteX192" fmla="*/ 10739381 w 12192001"/>
              <a:gd name="connsiteY192" fmla="*/ 6567652 h 6858000"/>
              <a:gd name="connsiteX193" fmla="*/ 10756846 w 12192001"/>
              <a:gd name="connsiteY193" fmla="*/ 6579662 h 6858000"/>
              <a:gd name="connsiteX194" fmla="*/ 10743744 w 12192001"/>
              <a:gd name="connsiteY194" fmla="*/ 6589745 h 6858000"/>
              <a:gd name="connsiteX195" fmla="*/ 10726345 w 12192001"/>
              <a:gd name="connsiteY195" fmla="*/ 6575638 h 6858000"/>
              <a:gd name="connsiteX196" fmla="*/ 10716394 w 12192001"/>
              <a:gd name="connsiteY196" fmla="*/ 6575638 h 6858000"/>
              <a:gd name="connsiteX197" fmla="*/ 10744025 w 12192001"/>
              <a:gd name="connsiteY197" fmla="*/ 6597940 h 6858000"/>
              <a:gd name="connsiteX198" fmla="*/ 10766907 w 12192001"/>
              <a:gd name="connsiteY198" fmla="*/ 6579146 h 6858000"/>
              <a:gd name="connsiteX199" fmla="*/ 10743470 w 12192001"/>
              <a:gd name="connsiteY199" fmla="*/ 6560012 h 6858000"/>
              <a:gd name="connsiteX200" fmla="*/ 10728765 w 12192001"/>
              <a:gd name="connsiteY200" fmla="*/ 6549501 h 6858000"/>
              <a:gd name="connsiteX201" fmla="*/ 10740643 w 12192001"/>
              <a:gd name="connsiteY201" fmla="*/ 6541196 h 6858000"/>
              <a:gd name="connsiteX202" fmla="*/ 10755068 w 12192001"/>
              <a:gd name="connsiteY202" fmla="*/ 6552821 h 6858000"/>
              <a:gd name="connsiteX203" fmla="*/ 10765129 w 12192001"/>
              <a:gd name="connsiteY203" fmla="*/ 6552821 h 6858000"/>
              <a:gd name="connsiteX204" fmla="*/ 10740643 w 12192001"/>
              <a:gd name="connsiteY204" fmla="*/ 6532957 h 6858000"/>
              <a:gd name="connsiteX205" fmla="*/ 10326351 w 12192001"/>
              <a:gd name="connsiteY205" fmla="*/ 6532831 h 6858000"/>
              <a:gd name="connsiteX206" fmla="*/ 10297068 w 12192001"/>
              <a:gd name="connsiteY206" fmla="*/ 6565325 h 6858000"/>
              <a:gd name="connsiteX207" fmla="*/ 10325193 w 12192001"/>
              <a:gd name="connsiteY207" fmla="*/ 6597857 h 6858000"/>
              <a:gd name="connsiteX208" fmla="*/ 10344865 w 12192001"/>
              <a:gd name="connsiteY208" fmla="*/ 6587944 h 6858000"/>
              <a:gd name="connsiteX209" fmla="*/ 10345035 w 12192001"/>
              <a:gd name="connsiteY209" fmla="*/ 6587944 h 6858000"/>
              <a:gd name="connsiteX210" fmla="*/ 10347478 w 12192001"/>
              <a:gd name="connsiteY210" fmla="*/ 6596633 h 6858000"/>
              <a:gd name="connsiteX211" fmla="*/ 10354048 w 12192001"/>
              <a:gd name="connsiteY211" fmla="*/ 6596633 h 6858000"/>
              <a:gd name="connsiteX212" fmla="*/ 10354048 w 12192001"/>
              <a:gd name="connsiteY212" fmla="*/ 6563925 h 6858000"/>
              <a:gd name="connsiteX213" fmla="*/ 10325923 w 12192001"/>
              <a:gd name="connsiteY213" fmla="*/ 6563925 h 6858000"/>
              <a:gd name="connsiteX214" fmla="*/ 10325923 w 12192001"/>
              <a:gd name="connsiteY214" fmla="*/ 6563931 h 6858000"/>
              <a:gd name="connsiteX215" fmla="*/ 10325923 w 12192001"/>
              <a:gd name="connsiteY215" fmla="*/ 6571955 h 6858000"/>
              <a:gd name="connsiteX216" fmla="*/ 10344267 w 12192001"/>
              <a:gd name="connsiteY216" fmla="*/ 6571955 h 6858000"/>
              <a:gd name="connsiteX217" fmla="*/ 10325753 w 12192001"/>
              <a:gd name="connsiteY217" fmla="*/ 6589553 h 6858000"/>
              <a:gd name="connsiteX218" fmla="*/ 10307069 w 12192001"/>
              <a:gd name="connsiteY218" fmla="*/ 6565325 h 6858000"/>
              <a:gd name="connsiteX219" fmla="*/ 10326269 w 12192001"/>
              <a:gd name="connsiteY219" fmla="*/ 6541201 h 6858000"/>
              <a:gd name="connsiteX220" fmla="*/ 10343048 w 12192001"/>
              <a:gd name="connsiteY220" fmla="*/ 6553420 h 6858000"/>
              <a:gd name="connsiteX221" fmla="*/ 10353109 w 12192001"/>
              <a:gd name="connsiteY221" fmla="*/ 6553420 h 6858000"/>
              <a:gd name="connsiteX222" fmla="*/ 10326351 w 12192001"/>
              <a:gd name="connsiteY222" fmla="*/ 6532831 h 6858000"/>
              <a:gd name="connsiteX223" fmla="*/ 11066658 w 12192001"/>
              <a:gd name="connsiteY223" fmla="*/ 6412499 h 6858000"/>
              <a:gd name="connsiteX224" fmla="*/ 11077823 w 12192001"/>
              <a:gd name="connsiteY224" fmla="*/ 6444680 h 6858000"/>
              <a:gd name="connsiteX225" fmla="*/ 11055774 w 12192001"/>
              <a:gd name="connsiteY225" fmla="*/ 6444680 h 6858000"/>
              <a:gd name="connsiteX226" fmla="*/ 10478321 w 12192001"/>
              <a:gd name="connsiteY226" fmla="*/ 6403607 h 6858000"/>
              <a:gd name="connsiteX227" fmla="*/ 10506127 w 12192001"/>
              <a:gd name="connsiteY227" fmla="*/ 6433378 h 6858000"/>
              <a:gd name="connsiteX228" fmla="*/ 10506127 w 12192001"/>
              <a:gd name="connsiteY228" fmla="*/ 6433384 h 6858000"/>
              <a:gd name="connsiteX229" fmla="*/ 10492043 w 12192001"/>
              <a:gd name="connsiteY229" fmla="*/ 6460609 h 6858000"/>
              <a:gd name="connsiteX230" fmla="*/ 10478343 w 12192001"/>
              <a:gd name="connsiteY230" fmla="*/ 6463326 h 6858000"/>
              <a:gd name="connsiteX231" fmla="*/ 10449872 w 12192001"/>
              <a:gd name="connsiteY231" fmla="*/ 6433444 h 6858000"/>
              <a:gd name="connsiteX232" fmla="*/ 10449850 w 12192001"/>
              <a:gd name="connsiteY232" fmla="*/ 6433444 h 6858000"/>
              <a:gd name="connsiteX233" fmla="*/ 10449850 w 12192001"/>
              <a:gd name="connsiteY233" fmla="*/ 6433378 h 6858000"/>
              <a:gd name="connsiteX234" fmla="*/ 10478321 w 12192001"/>
              <a:gd name="connsiteY234" fmla="*/ 6403607 h 6858000"/>
              <a:gd name="connsiteX235" fmla="*/ 10230417 w 12192001"/>
              <a:gd name="connsiteY235" fmla="*/ 6386136 h 6858000"/>
              <a:gd name="connsiteX236" fmla="*/ 10230417 w 12192001"/>
              <a:gd name="connsiteY236" fmla="*/ 6596886 h 6858000"/>
              <a:gd name="connsiteX237" fmla="*/ 10249041 w 12192001"/>
              <a:gd name="connsiteY237" fmla="*/ 6596886 h 6858000"/>
              <a:gd name="connsiteX238" fmla="*/ 10249041 w 12192001"/>
              <a:gd name="connsiteY238" fmla="*/ 6386136 h 6858000"/>
              <a:gd name="connsiteX239" fmla="*/ 10172966 w 12192001"/>
              <a:gd name="connsiteY239" fmla="*/ 6386136 h 6858000"/>
              <a:gd name="connsiteX240" fmla="*/ 10172966 w 12192001"/>
              <a:gd name="connsiteY240" fmla="*/ 6596886 h 6858000"/>
              <a:gd name="connsiteX241" fmla="*/ 10206398 w 12192001"/>
              <a:gd name="connsiteY241" fmla="*/ 6596886 h 6858000"/>
              <a:gd name="connsiteX242" fmla="*/ 10206398 w 12192001"/>
              <a:gd name="connsiteY242" fmla="*/ 6386136 h 6858000"/>
              <a:gd name="connsiteX243" fmla="*/ 9945519 w 12192001"/>
              <a:gd name="connsiteY243" fmla="*/ 6386136 h 6858000"/>
              <a:gd name="connsiteX244" fmla="*/ 9945519 w 12192001"/>
              <a:gd name="connsiteY244" fmla="*/ 6596886 h 6858000"/>
              <a:gd name="connsiteX245" fmla="*/ 10148968 w 12192001"/>
              <a:gd name="connsiteY245" fmla="*/ 6596886 h 6858000"/>
              <a:gd name="connsiteX246" fmla="*/ 10148968 w 12192001"/>
              <a:gd name="connsiteY246" fmla="*/ 6386136 h 6858000"/>
              <a:gd name="connsiteX247" fmla="*/ 11372030 w 12192001"/>
              <a:gd name="connsiteY247" fmla="*/ 6386075 h 6858000"/>
              <a:gd name="connsiteX248" fmla="*/ 11372008 w 12192001"/>
              <a:gd name="connsiteY248" fmla="*/ 6386097 h 6858000"/>
              <a:gd name="connsiteX249" fmla="*/ 11272029 w 12192001"/>
              <a:gd name="connsiteY249" fmla="*/ 6386097 h 6858000"/>
              <a:gd name="connsiteX250" fmla="*/ 11272029 w 12192001"/>
              <a:gd name="connsiteY250" fmla="*/ 6481175 h 6858000"/>
              <a:gd name="connsiteX251" fmla="*/ 11373336 w 12192001"/>
              <a:gd name="connsiteY251" fmla="*/ 6481175 h 6858000"/>
              <a:gd name="connsiteX252" fmla="*/ 11373336 w 12192001"/>
              <a:gd name="connsiteY252" fmla="*/ 6459643 h 6858000"/>
              <a:gd name="connsiteX253" fmla="*/ 11305911 w 12192001"/>
              <a:gd name="connsiteY253" fmla="*/ 6459643 h 6858000"/>
              <a:gd name="connsiteX254" fmla="*/ 11305911 w 12192001"/>
              <a:gd name="connsiteY254" fmla="*/ 6444532 h 6858000"/>
              <a:gd name="connsiteX255" fmla="*/ 11367041 w 12192001"/>
              <a:gd name="connsiteY255" fmla="*/ 6444532 h 6858000"/>
              <a:gd name="connsiteX256" fmla="*/ 11367041 w 12192001"/>
              <a:gd name="connsiteY256" fmla="*/ 6422999 h 6858000"/>
              <a:gd name="connsiteX257" fmla="*/ 11306082 w 12192001"/>
              <a:gd name="connsiteY257" fmla="*/ 6422999 h 6858000"/>
              <a:gd name="connsiteX258" fmla="*/ 11306082 w 12192001"/>
              <a:gd name="connsiteY258" fmla="*/ 6407504 h 6858000"/>
              <a:gd name="connsiteX259" fmla="*/ 11372030 w 12192001"/>
              <a:gd name="connsiteY259" fmla="*/ 6407504 h 6858000"/>
              <a:gd name="connsiteX260" fmla="*/ 11047233 w 12192001"/>
              <a:gd name="connsiteY260" fmla="*/ 6386075 h 6858000"/>
              <a:gd name="connsiteX261" fmla="*/ 11006501 w 12192001"/>
              <a:gd name="connsiteY261" fmla="*/ 6481153 h 6858000"/>
              <a:gd name="connsiteX262" fmla="*/ 11043704 w 12192001"/>
              <a:gd name="connsiteY262" fmla="*/ 6481153 h 6858000"/>
              <a:gd name="connsiteX263" fmla="*/ 11048776 w 12192001"/>
              <a:gd name="connsiteY263" fmla="*/ 6465658 h 6858000"/>
              <a:gd name="connsiteX264" fmla="*/ 11085035 w 12192001"/>
              <a:gd name="connsiteY264" fmla="*/ 6465658 h 6858000"/>
              <a:gd name="connsiteX265" fmla="*/ 11090107 w 12192001"/>
              <a:gd name="connsiteY265" fmla="*/ 6481153 h 6858000"/>
              <a:gd name="connsiteX266" fmla="*/ 11127030 w 12192001"/>
              <a:gd name="connsiteY266" fmla="*/ 6481153 h 6858000"/>
              <a:gd name="connsiteX267" fmla="*/ 11085913 w 12192001"/>
              <a:gd name="connsiteY267" fmla="*/ 6386075 h 6858000"/>
              <a:gd name="connsiteX268" fmla="*/ 11053258 w 12192001"/>
              <a:gd name="connsiteY268" fmla="*/ 6386075 h 6858000"/>
              <a:gd name="connsiteX269" fmla="*/ 10648596 w 12192001"/>
              <a:gd name="connsiteY269" fmla="*/ 6386075 h 6858000"/>
              <a:gd name="connsiteX270" fmla="*/ 10648596 w 12192001"/>
              <a:gd name="connsiteY270" fmla="*/ 6481088 h 6858000"/>
              <a:gd name="connsiteX271" fmla="*/ 10680041 w 12192001"/>
              <a:gd name="connsiteY271" fmla="*/ 6481088 h 6858000"/>
              <a:gd name="connsiteX272" fmla="*/ 10680041 w 12192001"/>
              <a:gd name="connsiteY272" fmla="*/ 6456454 h 6858000"/>
              <a:gd name="connsiteX273" fmla="*/ 10691705 w 12192001"/>
              <a:gd name="connsiteY273" fmla="*/ 6445174 h 6858000"/>
              <a:gd name="connsiteX274" fmla="*/ 10716685 w 12192001"/>
              <a:gd name="connsiteY274" fmla="*/ 6481153 h 6858000"/>
              <a:gd name="connsiteX275" fmla="*/ 10757373 w 12192001"/>
              <a:gd name="connsiteY275" fmla="*/ 6481153 h 6858000"/>
              <a:gd name="connsiteX276" fmla="*/ 10715872 w 12192001"/>
              <a:gd name="connsiteY276" fmla="*/ 6422055 h 6858000"/>
              <a:gd name="connsiteX277" fmla="*/ 10753070 w 12192001"/>
              <a:gd name="connsiteY277" fmla="*/ 6386075 h 6858000"/>
              <a:gd name="connsiteX278" fmla="*/ 10711953 w 12192001"/>
              <a:gd name="connsiteY278" fmla="*/ 6386075 h 6858000"/>
              <a:gd name="connsiteX279" fmla="*/ 10680123 w 12192001"/>
              <a:gd name="connsiteY279" fmla="*/ 6421605 h 6858000"/>
              <a:gd name="connsiteX280" fmla="*/ 10680123 w 12192001"/>
              <a:gd name="connsiteY280" fmla="*/ 6386075 h 6858000"/>
              <a:gd name="connsiteX281" fmla="*/ 10680101 w 12192001"/>
              <a:gd name="connsiteY281" fmla="*/ 6386075 h 6858000"/>
              <a:gd name="connsiteX282" fmla="*/ 10648596 w 12192001"/>
              <a:gd name="connsiteY282" fmla="*/ 6386075 h 6858000"/>
              <a:gd name="connsiteX283" fmla="*/ 10556153 w 12192001"/>
              <a:gd name="connsiteY283" fmla="*/ 6386075 h 6858000"/>
              <a:gd name="connsiteX284" fmla="*/ 10556153 w 12192001"/>
              <a:gd name="connsiteY284" fmla="*/ 6481153 h 6858000"/>
              <a:gd name="connsiteX285" fmla="*/ 10638600 w 12192001"/>
              <a:gd name="connsiteY285" fmla="*/ 6481153 h 6858000"/>
              <a:gd name="connsiteX286" fmla="*/ 10638600 w 12192001"/>
              <a:gd name="connsiteY286" fmla="*/ 6457974 h 6858000"/>
              <a:gd name="connsiteX287" fmla="*/ 10590249 w 12192001"/>
              <a:gd name="connsiteY287" fmla="*/ 6457974 h 6858000"/>
              <a:gd name="connsiteX288" fmla="*/ 10590249 w 12192001"/>
              <a:gd name="connsiteY288" fmla="*/ 6386075 h 6858000"/>
              <a:gd name="connsiteX289" fmla="*/ 10556153 w 12192001"/>
              <a:gd name="connsiteY289" fmla="*/ 6386075 h 6858000"/>
              <a:gd name="connsiteX290" fmla="*/ 10297277 w 12192001"/>
              <a:gd name="connsiteY290" fmla="*/ 6386075 h 6858000"/>
              <a:gd name="connsiteX291" fmla="*/ 10340276 w 12192001"/>
              <a:gd name="connsiteY291" fmla="*/ 6481153 h 6858000"/>
              <a:gd name="connsiteX292" fmla="*/ 10340282 w 12192001"/>
              <a:gd name="connsiteY292" fmla="*/ 6481153 h 6858000"/>
              <a:gd name="connsiteX293" fmla="*/ 10371832 w 12192001"/>
              <a:gd name="connsiteY293" fmla="*/ 6481153 h 6858000"/>
              <a:gd name="connsiteX294" fmla="*/ 10415111 w 12192001"/>
              <a:gd name="connsiteY294" fmla="*/ 6386075 h 6858000"/>
              <a:gd name="connsiteX295" fmla="*/ 10379516 w 12192001"/>
              <a:gd name="connsiteY295" fmla="*/ 6386075 h 6858000"/>
              <a:gd name="connsiteX296" fmla="*/ 10363653 w 12192001"/>
              <a:gd name="connsiteY296" fmla="*/ 6424711 h 6858000"/>
              <a:gd name="connsiteX297" fmla="*/ 10355969 w 12192001"/>
              <a:gd name="connsiteY297" fmla="*/ 6444812 h 6858000"/>
              <a:gd name="connsiteX298" fmla="*/ 10348071 w 12192001"/>
              <a:gd name="connsiteY298" fmla="*/ 6423383 h 6858000"/>
              <a:gd name="connsiteX299" fmla="*/ 10332872 w 12192001"/>
              <a:gd name="connsiteY299" fmla="*/ 6386075 h 6858000"/>
              <a:gd name="connsiteX300" fmla="*/ 11389885 w 12192001"/>
              <a:gd name="connsiteY300" fmla="*/ 6386070 h 6858000"/>
              <a:gd name="connsiteX301" fmla="*/ 11389907 w 12192001"/>
              <a:gd name="connsiteY301" fmla="*/ 6386092 h 6858000"/>
              <a:gd name="connsiteX302" fmla="*/ 11389951 w 12192001"/>
              <a:gd name="connsiteY302" fmla="*/ 6386092 h 6858000"/>
              <a:gd name="connsiteX303" fmla="*/ 11389951 w 12192001"/>
              <a:gd name="connsiteY303" fmla="*/ 6481175 h 6858000"/>
              <a:gd name="connsiteX304" fmla="*/ 11423554 w 12192001"/>
              <a:gd name="connsiteY304" fmla="*/ 6481175 h 6858000"/>
              <a:gd name="connsiteX305" fmla="*/ 11423554 w 12192001"/>
              <a:gd name="connsiteY305" fmla="*/ 6460971 h 6858000"/>
              <a:gd name="connsiteX306" fmla="*/ 11422999 w 12192001"/>
              <a:gd name="connsiteY306" fmla="*/ 6428757 h 6858000"/>
              <a:gd name="connsiteX307" fmla="*/ 11433725 w 12192001"/>
              <a:gd name="connsiteY307" fmla="*/ 6441815 h 6858000"/>
              <a:gd name="connsiteX308" fmla="*/ 11468485 w 12192001"/>
              <a:gd name="connsiteY308" fmla="*/ 6481159 h 6858000"/>
              <a:gd name="connsiteX309" fmla="*/ 11496676 w 12192001"/>
              <a:gd name="connsiteY309" fmla="*/ 6481159 h 6858000"/>
              <a:gd name="connsiteX310" fmla="*/ 11496676 w 12192001"/>
              <a:gd name="connsiteY310" fmla="*/ 6386075 h 6858000"/>
              <a:gd name="connsiteX311" fmla="*/ 11463243 w 12192001"/>
              <a:gd name="connsiteY311" fmla="*/ 6386075 h 6858000"/>
              <a:gd name="connsiteX312" fmla="*/ 11463233 w 12192001"/>
              <a:gd name="connsiteY312" fmla="*/ 6386075 h 6858000"/>
              <a:gd name="connsiteX313" fmla="*/ 11463233 w 12192001"/>
              <a:gd name="connsiteY313" fmla="*/ 6407608 h 6858000"/>
              <a:gd name="connsiteX314" fmla="*/ 11463897 w 12192001"/>
              <a:gd name="connsiteY314" fmla="*/ 6438044 h 6858000"/>
              <a:gd name="connsiteX315" fmla="*/ 11447095 w 12192001"/>
              <a:gd name="connsiteY315" fmla="*/ 6418114 h 6858000"/>
              <a:gd name="connsiteX316" fmla="*/ 11417966 w 12192001"/>
              <a:gd name="connsiteY316" fmla="*/ 6386070 h 6858000"/>
              <a:gd name="connsiteX317" fmla="*/ 10864636 w 12192001"/>
              <a:gd name="connsiteY317" fmla="*/ 6386070 h 6858000"/>
              <a:gd name="connsiteX318" fmla="*/ 10887623 w 12192001"/>
              <a:gd name="connsiteY318" fmla="*/ 6481148 h 6858000"/>
              <a:gd name="connsiteX319" fmla="*/ 10924333 w 12192001"/>
              <a:gd name="connsiteY319" fmla="*/ 6481148 h 6858000"/>
              <a:gd name="connsiteX320" fmla="*/ 10935332 w 12192001"/>
              <a:gd name="connsiteY320" fmla="*/ 6438703 h 6858000"/>
              <a:gd name="connsiteX321" fmla="*/ 10939208 w 12192001"/>
              <a:gd name="connsiteY321" fmla="*/ 6417554 h 6858000"/>
              <a:gd name="connsiteX322" fmla="*/ 10943231 w 12192001"/>
              <a:gd name="connsiteY322" fmla="*/ 6438318 h 6858000"/>
              <a:gd name="connsiteX323" fmla="*/ 10954126 w 12192001"/>
              <a:gd name="connsiteY323" fmla="*/ 6481148 h 6858000"/>
              <a:gd name="connsiteX324" fmla="*/ 10990556 w 12192001"/>
              <a:gd name="connsiteY324" fmla="*/ 6481148 h 6858000"/>
              <a:gd name="connsiteX325" fmla="*/ 11013373 w 12192001"/>
              <a:gd name="connsiteY325" fmla="*/ 6386075 h 6858000"/>
              <a:gd name="connsiteX326" fmla="*/ 10980325 w 12192001"/>
              <a:gd name="connsiteY326" fmla="*/ 6386075 h 6858000"/>
              <a:gd name="connsiteX327" fmla="*/ 10971592 w 12192001"/>
              <a:gd name="connsiteY327" fmla="*/ 6436331 h 6858000"/>
              <a:gd name="connsiteX328" fmla="*/ 10969989 w 12192001"/>
              <a:gd name="connsiteY328" fmla="*/ 6448165 h 6858000"/>
              <a:gd name="connsiteX329" fmla="*/ 10962859 w 12192001"/>
              <a:gd name="connsiteY329" fmla="*/ 6413020 h 6858000"/>
              <a:gd name="connsiteX330" fmla="*/ 10957057 w 12192001"/>
              <a:gd name="connsiteY330" fmla="*/ 6386070 h 6858000"/>
              <a:gd name="connsiteX331" fmla="*/ 10922401 w 12192001"/>
              <a:gd name="connsiteY331" fmla="*/ 6386070 h 6858000"/>
              <a:gd name="connsiteX332" fmla="*/ 10910973 w 12192001"/>
              <a:gd name="connsiteY332" fmla="*/ 6434443 h 6858000"/>
              <a:gd name="connsiteX333" fmla="*/ 10908426 w 12192001"/>
              <a:gd name="connsiteY333" fmla="*/ 6448615 h 6858000"/>
              <a:gd name="connsiteX334" fmla="*/ 10905709 w 12192001"/>
              <a:gd name="connsiteY334" fmla="*/ 6431342 h 6858000"/>
              <a:gd name="connsiteX335" fmla="*/ 10897811 w 12192001"/>
              <a:gd name="connsiteY335" fmla="*/ 6386070 h 6858000"/>
              <a:gd name="connsiteX336" fmla="*/ 10476312 w 12192001"/>
              <a:gd name="connsiteY336" fmla="*/ 6382519 h 6858000"/>
              <a:gd name="connsiteX337" fmla="*/ 10423630 w 12192001"/>
              <a:gd name="connsiteY337" fmla="*/ 6404765 h 6858000"/>
              <a:gd name="connsiteX338" fmla="*/ 10414897 w 12192001"/>
              <a:gd name="connsiteY338" fmla="*/ 6434537 h 6858000"/>
              <a:gd name="connsiteX339" fmla="*/ 10423910 w 12192001"/>
              <a:gd name="connsiteY339" fmla="*/ 6463199 h 6858000"/>
              <a:gd name="connsiteX340" fmla="*/ 10477530 w 12192001"/>
              <a:gd name="connsiteY340" fmla="*/ 6484452 h 6858000"/>
              <a:gd name="connsiteX341" fmla="*/ 10522950 w 12192001"/>
              <a:gd name="connsiteY341" fmla="*/ 6471778 h 6858000"/>
              <a:gd name="connsiteX342" fmla="*/ 10534230 w 12192001"/>
              <a:gd name="connsiteY342" fmla="*/ 6459000 h 6858000"/>
              <a:gd name="connsiteX343" fmla="*/ 10541080 w 12192001"/>
              <a:gd name="connsiteY343" fmla="*/ 6433164 h 6858000"/>
              <a:gd name="connsiteX344" fmla="*/ 10511671 w 12192001"/>
              <a:gd name="connsiteY344" fmla="*/ 6388062 h 6858000"/>
              <a:gd name="connsiteX345" fmla="*/ 10511627 w 12192001"/>
              <a:gd name="connsiteY345" fmla="*/ 6388062 h 6858000"/>
              <a:gd name="connsiteX346" fmla="*/ 10476312 w 12192001"/>
              <a:gd name="connsiteY346" fmla="*/ 6382519 h 6858000"/>
              <a:gd name="connsiteX347" fmla="*/ 10808436 w 12192001"/>
              <a:gd name="connsiteY347" fmla="*/ 6382030 h 6858000"/>
              <a:gd name="connsiteX348" fmla="*/ 10768258 w 12192001"/>
              <a:gd name="connsiteY348" fmla="*/ 6394144 h 6858000"/>
              <a:gd name="connsiteX349" fmla="*/ 10760573 w 12192001"/>
              <a:gd name="connsiteY349" fmla="*/ 6412746 h 6858000"/>
              <a:gd name="connsiteX350" fmla="*/ 10779367 w 12192001"/>
              <a:gd name="connsiteY350" fmla="*/ 6436869 h 6858000"/>
              <a:gd name="connsiteX351" fmla="*/ 10790262 w 12192001"/>
              <a:gd name="connsiteY351" fmla="*/ 6439866 h 6858000"/>
              <a:gd name="connsiteX352" fmla="*/ 10820484 w 12192001"/>
              <a:gd name="connsiteY352" fmla="*/ 6446074 h 6858000"/>
              <a:gd name="connsiteX353" fmla="*/ 10826774 w 12192001"/>
              <a:gd name="connsiteY353" fmla="*/ 6453330 h 6858000"/>
              <a:gd name="connsiteX354" fmla="*/ 10822065 w 12192001"/>
              <a:gd name="connsiteY354" fmla="*/ 6460587 h 6858000"/>
              <a:gd name="connsiteX355" fmla="*/ 10822081 w 12192001"/>
              <a:gd name="connsiteY355" fmla="*/ 6460587 h 6858000"/>
              <a:gd name="connsiteX356" fmla="*/ 10810242 w 12192001"/>
              <a:gd name="connsiteY356" fmla="*/ 6462854 h 6858000"/>
              <a:gd name="connsiteX357" fmla="*/ 10789285 w 12192001"/>
              <a:gd name="connsiteY357" fmla="*/ 6451958 h 6858000"/>
              <a:gd name="connsiteX358" fmla="*/ 10755853 w 12192001"/>
              <a:gd name="connsiteY358" fmla="*/ 6452902 h 6858000"/>
              <a:gd name="connsiteX359" fmla="*/ 10765804 w 12192001"/>
              <a:gd name="connsiteY359" fmla="*/ 6473217 h 6858000"/>
              <a:gd name="connsiteX360" fmla="*/ 10805423 w 12192001"/>
              <a:gd name="connsiteY360" fmla="*/ 6484002 h 6858000"/>
              <a:gd name="connsiteX361" fmla="*/ 10854822 w 12192001"/>
              <a:gd name="connsiteY361" fmla="*/ 6466729 h 6858000"/>
              <a:gd name="connsiteX362" fmla="*/ 10859811 w 12192001"/>
              <a:gd name="connsiteY362" fmla="*/ 6450460 h 6858000"/>
              <a:gd name="connsiteX363" fmla="*/ 10843180 w 12192001"/>
              <a:gd name="connsiteY363" fmla="*/ 6427708 h 6858000"/>
              <a:gd name="connsiteX364" fmla="*/ 10830957 w 12192001"/>
              <a:gd name="connsiteY364" fmla="*/ 6424327 h 6858000"/>
              <a:gd name="connsiteX365" fmla="*/ 10811499 w 12192001"/>
              <a:gd name="connsiteY365" fmla="*/ 6420172 h 6858000"/>
              <a:gd name="connsiteX366" fmla="*/ 10794417 w 12192001"/>
              <a:gd name="connsiteY366" fmla="*/ 6413964 h 6858000"/>
              <a:gd name="connsiteX367" fmla="*/ 10793369 w 12192001"/>
              <a:gd name="connsiteY367" fmla="*/ 6410583 h 6858000"/>
              <a:gd name="connsiteX368" fmla="*/ 10793413 w 12192001"/>
              <a:gd name="connsiteY368" fmla="*/ 6410561 h 6858000"/>
              <a:gd name="connsiteX369" fmla="*/ 10793413 w 12192001"/>
              <a:gd name="connsiteY369" fmla="*/ 6410627 h 6858000"/>
              <a:gd name="connsiteX370" fmla="*/ 10808332 w 12192001"/>
              <a:gd name="connsiteY370" fmla="*/ 6402943 h 6858000"/>
              <a:gd name="connsiteX371" fmla="*/ 10824963 w 12192001"/>
              <a:gd name="connsiteY371" fmla="*/ 6411697 h 6858000"/>
              <a:gd name="connsiteX372" fmla="*/ 10858291 w 12192001"/>
              <a:gd name="connsiteY372" fmla="*/ 6409815 h 6858000"/>
              <a:gd name="connsiteX373" fmla="*/ 10837335 w 12192001"/>
              <a:gd name="connsiteY373" fmla="*/ 6385691 h 6858000"/>
              <a:gd name="connsiteX374" fmla="*/ 10808436 w 12192001"/>
              <a:gd name="connsiteY374" fmla="*/ 6382030 h 6858000"/>
              <a:gd name="connsiteX375" fmla="*/ 11193731 w 12192001"/>
              <a:gd name="connsiteY375" fmla="*/ 6381750 h 6858000"/>
              <a:gd name="connsiteX376" fmla="*/ 11145483 w 12192001"/>
              <a:gd name="connsiteY376" fmla="*/ 6396137 h 6858000"/>
              <a:gd name="connsiteX377" fmla="*/ 11128852 w 12192001"/>
              <a:gd name="connsiteY377" fmla="*/ 6424585 h 6858000"/>
              <a:gd name="connsiteX378" fmla="*/ 11127908 w 12192001"/>
              <a:gd name="connsiteY378" fmla="*/ 6434816 h 6858000"/>
              <a:gd name="connsiteX379" fmla="*/ 11182017 w 12192001"/>
              <a:gd name="connsiteY379" fmla="*/ 6483964 h 6858000"/>
              <a:gd name="connsiteX380" fmla="*/ 11215620 w 12192001"/>
              <a:gd name="connsiteY380" fmla="*/ 6475763 h 6858000"/>
              <a:gd name="connsiteX381" fmla="*/ 11222360 w 12192001"/>
              <a:gd name="connsiteY381" fmla="*/ 6470670 h 6858000"/>
              <a:gd name="connsiteX382" fmla="*/ 11222360 w 12192001"/>
              <a:gd name="connsiteY382" fmla="*/ 6481181 h 6858000"/>
              <a:gd name="connsiteX383" fmla="*/ 11251643 w 12192001"/>
              <a:gd name="connsiteY383" fmla="*/ 6481181 h 6858000"/>
              <a:gd name="connsiteX384" fmla="*/ 11251643 w 12192001"/>
              <a:gd name="connsiteY384" fmla="*/ 6424218 h 6858000"/>
              <a:gd name="connsiteX385" fmla="*/ 11195223 w 12192001"/>
              <a:gd name="connsiteY385" fmla="*/ 6424218 h 6858000"/>
              <a:gd name="connsiteX386" fmla="*/ 11195223 w 12192001"/>
              <a:gd name="connsiteY386" fmla="*/ 6424261 h 6858000"/>
              <a:gd name="connsiteX387" fmla="*/ 11195185 w 12192001"/>
              <a:gd name="connsiteY387" fmla="*/ 6424261 h 6858000"/>
              <a:gd name="connsiteX388" fmla="*/ 11195185 w 12192001"/>
              <a:gd name="connsiteY388" fmla="*/ 6445794 h 6858000"/>
              <a:gd name="connsiteX389" fmla="*/ 11219885 w 12192001"/>
              <a:gd name="connsiteY389" fmla="*/ 6445794 h 6858000"/>
              <a:gd name="connsiteX390" fmla="*/ 11192188 w 12192001"/>
              <a:gd name="connsiteY390" fmla="*/ 6462338 h 6858000"/>
              <a:gd name="connsiteX391" fmla="*/ 11162779 w 12192001"/>
              <a:gd name="connsiteY391" fmla="*/ 6433889 h 6858000"/>
              <a:gd name="connsiteX392" fmla="*/ 11194225 w 12192001"/>
              <a:gd name="connsiteY392" fmla="*/ 6403173 h 6858000"/>
              <a:gd name="connsiteX393" fmla="*/ 11215071 w 12192001"/>
              <a:gd name="connsiteY393" fmla="*/ 6411374 h 6858000"/>
              <a:gd name="connsiteX394" fmla="*/ 11248674 w 12192001"/>
              <a:gd name="connsiteY394" fmla="*/ 6407883 h 6858000"/>
              <a:gd name="connsiteX395" fmla="*/ 11243300 w 12192001"/>
              <a:gd name="connsiteY395" fmla="*/ 6399128 h 6858000"/>
              <a:gd name="connsiteX396" fmla="*/ 11215883 w 12192001"/>
              <a:gd name="connsiteY396" fmla="*/ 6384017 h 6858000"/>
              <a:gd name="connsiteX397" fmla="*/ 11193731 w 12192001"/>
              <a:gd name="connsiteY397" fmla="*/ 6381750 h 6858000"/>
              <a:gd name="connsiteX398" fmla="*/ 487137 w 12192001"/>
              <a:gd name="connsiteY398" fmla="*/ 3313495 h 6858000"/>
              <a:gd name="connsiteX399" fmla="*/ 487137 w 12192001"/>
              <a:gd name="connsiteY399" fmla="*/ 3544505 h 6858000"/>
              <a:gd name="connsiteX400" fmla="*/ 507551 w 12192001"/>
              <a:gd name="connsiteY400" fmla="*/ 3544505 h 6858000"/>
              <a:gd name="connsiteX401" fmla="*/ 507551 w 12192001"/>
              <a:gd name="connsiteY401" fmla="*/ 3313495 h 6858000"/>
              <a:gd name="connsiteX402" fmla="*/ 424168 w 12192001"/>
              <a:gd name="connsiteY402" fmla="*/ 3313495 h 6858000"/>
              <a:gd name="connsiteX403" fmla="*/ 424168 w 12192001"/>
              <a:gd name="connsiteY403" fmla="*/ 3544505 h 6858000"/>
              <a:gd name="connsiteX404" fmla="*/ 460815 w 12192001"/>
              <a:gd name="connsiteY404" fmla="*/ 3544505 h 6858000"/>
              <a:gd name="connsiteX405" fmla="*/ 460815 w 12192001"/>
              <a:gd name="connsiteY405" fmla="*/ 3313495 h 6858000"/>
              <a:gd name="connsiteX406" fmla="*/ 174857 w 12192001"/>
              <a:gd name="connsiteY406" fmla="*/ 3313495 h 6858000"/>
              <a:gd name="connsiteX407" fmla="*/ 174857 w 12192001"/>
              <a:gd name="connsiteY407" fmla="*/ 3544505 h 6858000"/>
              <a:gd name="connsiteX408" fmla="*/ 397865 w 12192001"/>
              <a:gd name="connsiteY408" fmla="*/ 3544505 h 6858000"/>
              <a:gd name="connsiteX409" fmla="*/ 397865 w 12192001"/>
              <a:gd name="connsiteY409" fmla="*/ 3313495 h 6858000"/>
              <a:gd name="connsiteX410" fmla="*/ 267150 w 12192001"/>
              <a:gd name="connsiteY410" fmla="*/ 407194 h 6858000"/>
              <a:gd name="connsiteX411" fmla="*/ 267150 w 12192001"/>
              <a:gd name="connsiteY411" fmla="*/ 695325 h 6858000"/>
              <a:gd name="connsiteX412" fmla="*/ 458341 w 12192001"/>
              <a:gd name="connsiteY412" fmla="*/ 695325 h 6858000"/>
              <a:gd name="connsiteX413" fmla="*/ 458341 w 12192001"/>
              <a:gd name="connsiteY413" fmla="*/ 407194 h 6858000"/>
              <a:gd name="connsiteX414" fmla="*/ 0 w 12192001"/>
              <a:gd name="connsiteY414" fmla="*/ 0 h 6858000"/>
              <a:gd name="connsiteX415" fmla="*/ 12192001 w 12192001"/>
              <a:gd name="connsiteY415" fmla="*/ 0 h 6858000"/>
              <a:gd name="connsiteX416" fmla="*/ 12192001 w 12192001"/>
              <a:gd name="connsiteY416" fmla="*/ 6858000 h 6858000"/>
              <a:gd name="connsiteX417" fmla="*/ 0 w 12192001"/>
              <a:gd name="connsiteY4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2192001" h="6858000">
                <a:moveTo>
                  <a:pt x="10510606" y="6557910"/>
                </a:moveTo>
                <a:cubicBezTo>
                  <a:pt x="10519020" y="6557910"/>
                  <a:pt x="10523044" y="6565594"/>
                  <a:pt x="10523044" y="6574349"/>
                </a:cubicBezTo>
                <a:cubicBezTo>
                  <a:pt x="10523044" y="6583103"/>
                  <a:pt x="10519020" y="6590788"/>
                  <a:pt x="10510606" y="6590788"/>
                </a:cubicBezTo>
                <a:cubicBezTo>
                  <a:pt x="10502878" y="6590788"/>
                  <a:pt x="10498168" y="6584475"/>
                  <a:pt x="10498168" y="6574349"/>
                </a:cubicBezTo>
                <a:cubicBezTo>
                  <a:pt x="10498168" y="6564222"/>
                  <a:pt x="10502922" y="6557910"/>
                  <a:pt x="10510606" y="6557910"/>
                </a:cubicBezTo>
                <a:close/>
                <a:moveTo>
                  <a:pt x="10670117" y="6557871"/>
                </a:moveTo>
                <a:cubicBezTo>
                  <a:pt x="10679234" y="6557871"/>
                  <a:pt x="10683493" y="6565061"/>
                  <a:pt x="10683493" y="6574415"/>
                </a:cubicBezTo>
                <a:cubicBezTo>
                  <a:pt x="10683493" y="6583702"/>
                  <a:pt x="10679300" y="6590958"/>
                  <a:pt x="10670117" y="6590958"/>
                </a:cubicBezTo>
                <a:cubicBezTo>
                  <a:pt x="10660934" y="6590958"/>
                  <a:pt x="10656741" y="6583767"/>
                  <a:pt x="10656741" y="6574415"/>
                </a:cubicBezTo>
                <a:cubicBezTo>
                  <a:pt x="10656741" y="6565061"/>
                  <a:pt x="10661000" y="6557871"/>
                  <a:pt x="10670117" y="6557871"/>
                </a:cubicBezTo>
                <a:close/>
                <a:moveTo>
                  <a:pt x="10412680" y="6557871"/>
                </a:moveTo>
                <a:cubicBezTo>
                  <a:pt x="10421797" y="6557871"/>
                  <a:pt x="10426056" y="6565061"/>
                  <a:pt x="10426056" y="6574415"/>
                </a:cubicBezTo>
                <a:cubicBezTo>
                  <a:pt x="10426056" y="6583702"/>
                  <a:pt x="10421862" y="6590958"/>
                  <a:pt x="10412680" y="6590958"/>
                </a:cubicBezTo>
                <a:cubicBezTo>
                  <a:pt x="10403497" y="6590958"/>
                  <a:pt x="10399303" y="6583767"/>
                  <a:pt x="10399303" y="6574415"/>
                </a:cubicBezTo>
                <a:cubicBezTo>
                  <a:pt x="10399303" y="6565061"/>
                  <a:pt x="10403563" y="6557871"/>
                  <a:pt x="10412680" y="6557871"/>
                </a:cubicBezTo>
                <a:close/>
                <a:moveTo>
                  <a:pt x="10980110" y="6557717"/>
                </a:moveTo>
                <a:cubicBezTo>
                  <a:pt x="10987734" y="6557717"/>
                  <a:pt x="10992548" y="6562965"/>
                  <a:pt x="10992548" y="6569941"/>
                </a:cubicBezTo>
                <a:lnTo>
                  <a:pt x="10967184" y="6569941"/>
                </a:lnTo>
                <a:cubicBezTo>
                  <a:pt x="10967673" y="6562641"/>
                  <a:pt x="10972920" y="6557717"/>
                  <a:pt x="10980110" y="6557717"/>
                </a:cubicBezTo>
                <a:close/>
                <a:moveTo>
                  <a:pt x="10793852" y="6557717"/>
                </a:moveTo>
                <a:cubicBezTo>
                  <a:pt x="10801476" y="6557717"/>
                  <a:pt x="10806290" y="6562965"/>
                  <a:pt x="10806290" y="6569941"/>
                </a:cubicBezTo>
                <a:lnTo>
                  <a:pt x="10780926" y="6569941"/>
                </a:lnTo>
                <a:cubicBezTo>
                  <a:pt x="10781414" y="6562641"/>
                  <a:pt x="10786662" y="6557717"/>
                  <a:pt x="10793852" y="6557717"/>
                </a:cubicBezTo>
                <a:close/>
                <a:moveTo>
                  <a:pt x="10441573" y="6552113"/>
                </a:moveTo>
                <a:lnTo>
                  <a:pt x="10441573" y="6582999"/>
                </a:lnTo>
                <a:cubicBezTo>
                  <a:pt x="10441573" y="6593230"/>
                  <a:pt x="10448209" y="6597940"/>
                  <a:pt x="10456448" y="6597940"/>
                </a:cubicBezTo>
                <a:cubicBezTo>
                  <a:pt x="10464132" y="6597940"/>
                  <a:pt x="10468776" y="6594559"/>
                  <a:pt x="10471152" y="6591134"/>
                </a:cubicBezTo>
                <a:lnTo>
                  <a:pt x="10471322" y="6591134"/>
                </a:lnTo>
                <a:lnTo>
                  <a:pt x="10471322" y="6596721"/>
                </a:lnTo>
                <a:lnTo>
                  <a:pt x="10479885" y="6596721"/>
                </a:lnTo>
                <a:lnTo>
                  <a:pt x="10479885" y="6552113"/>
                </a:lnTo>
                <a:lnTo>
                  <a:pt x="10471322" y="6552113"/>
                </a:lnTo>
                <a:lnTo>
                  <a:pt x="10471322" y="6579514"/>
                </a:lnTo>
                <a:lnTo>
                  <a:pt x="10471328" y="6579508"/>
                </a:lnTo>
                <a:cubicBezTo>
                  <a:pt x="10471328" y="6586210"/>
                  <a:pt x="10466618" y="6590683"/>
                  <a:pt x="10459274" y="6590683"/>
                </a:cubicBezTo>
                <a:lnTo>
                  <a:pt x="10459252" y="6590705"/>
                </a:lnTo>
                <a:cubicBezTo>
                  <a:pt x="10452831" y="6590705"/>
                  <a:pt x="10450240" y="6586660"/>
                  <a:pt x="10450240" y="6580622"/>
                </a:cubicBezTo>
                <a:lnTo>
                  <a:pt x="10450240" y="6552113"/>
                </a:lnTo>
                <a:close/>
                <a:moveTo>
                  <a:pt x="10895906" y="6552047"/>
                </a:moveTo>
                <a:lnTo>
                  <a:pt x="10895906" y="6596655"/>
                </a:lnTo>
                <a:lnTo>
                  <a:pt x="10904469" y="6596655"/>
                </a:lnTo>
                <a:lnTo>
                  <a:pt x="10904469" y="6552047"/>
                </a:lnTo>
                <a:close/>
                <a:moveTo>
                  <a:pt x="10849394" y="6552047"/>
                </a:moveTo>
                <a:lnTo>
                  <a:pt x="10865317" y="6596655"/>
                </a:lnTo>
                <a:lnTo>
                  <a:pt x="10874928" y="6596655"/>
                </a:lnTo>
                <a:lnTo>
                  <a:pt x="10890851" y="6552047"/>
                </a:lnTo>
                <a:lnTo>
                  <a:pt x="10881838" y="6552047"/>
                </a:lnTo>
                <a:lnTo>
                  <a:pt x="10870410" y="6587857"/>
                </a:lnTo>
                <a:lnTo>
                  <a:pt x="10870246" y="6587857"/>
                </a:lnTo>
                <a:lnTo>
                  <a:pt x="10858642" y="6552047"/>
                </a:lnTo>
                <a:close/>
                <a:moveTo>
                  <a:pt x="10843169" y="6550999"/>
                </a:moveTo>
                <a:cubicBezTo>
                  <a:pt x="10837154" y="6550999"/>
                  <a:pt x="10833454" y="6554940"/>
                  <a:pt x="10831182" y="6560522"/>
                </a:cubicBezTo>
                <a:lnTo>
                  <a:pt x="10831012" y="6560522"/>
                </a:lnTo>
                <a:lnTo>
                  <a:pt x="10831012" y="6552047"/>
                </a:lnTo>
                <a:lnTo>
                  <a:pt x="10822449" y="6552047"/>
                </a:lnTo>
                <a:lnTo>
                  <a:pt x="10822449" y="6596655"/>
                </a:lnTo>
                <a:lnTo>
                  <a:pt x="10831012" y="6596655"/>
                </a:lnTo>
                <a:lnTo>
                  <a:pt x="10831012" y="6573580"/>
                </a:lnTo>
                <a:cubicBezTo>
                  <a:pt x="10831012" y="6565105"/>
                  <a:pt x="10836599" y="6559238"/>
                  <a:pt x="10844388" y="6559238"/>
                </a:cubicBezTo>
                <a:cubicBezTo>
                  <a:pt x="10845332" y="6559238"/>
                  <a:pt x="10846100" y="6559348"/>
                  <a:pt x="10847259" y="6559518"/>
                </a:cubicBezTo>
                <a:lnTo>
                  <a:pt x="10847259" y="6551279"/>
                </a:lnTo>
                <a:cubicBezTo>
                  <a:pt x="10845996" y="6551109"/>
                  <a:pt x="10844712" y="6550999"/>
                  <a:pt x="10843169" y="6550999"/>
                </a:cubicBezTo>
                <a:close/>
                <a:moveTo>
                  <a:pt x="10384379" y="6550999"/>
                </a:moveTo>
                <a:cubicBezTo>
                  <a:pt x="10378363" y="6550999"/>
                  <a:pt x="10374664" y="6554940"/>
                  <a:pt x="10372392" y="6560522"/>
                </a:cubicBezTo>
                <a:lnTo>
                  <a:pt x="10372221" y="6560522"/>
                </a:lnTo>
                <a:lnTo>
                  <a:pt x="10372221" y="6552047"/>
                </a:lnTo>
                <a:lnTo>
                  <a:pt x="10363659" y="6552047"/>
                </a:lnTo>
                <a:lnTo>
                  <a:pt x="10363659" y="6596655"/>
                </a:lnTo>
                <a:lnTo>
                  <a:pt x="10372221" y="6596655"/>
                </a:lnTo>
                <a:lnTo>
                  <a:pt x="10372221" y="6573580"/>
                </a:lnTo>
                <a:cubicBezTo>
                  <a:pt x="10372221" y="6565105"/>
                  <a:pt x="10377809" y="6559238"/>
                  <a:pt x="10385598" y="6559238"/>
                </a:cubicBezTo>
                <a:cubicBezTo>
                  <a:pt x="10386542" y="6559238"/>
                  <a:pt x="10387310" y="6559348"/>
                  <a:pt x="10388468" y="6559518"/>
                </a:cubicBezTo>
                <a:lnTo>
                  <a:pt x="10388468" y="6551279"/>
                </a:lnTo>
                <a:cubicBezTo>
                  <a:pt x="10387206" y="6551109"/>
                  <a:pt x="10385922" y="6550999"/>
                  <a:pt x="10384379" y="6550999"/>
                </a:cubicBezTo>
                <a:close/>
                <a:moveTo>
                  <a:pt x="10933318" y="6550785"/>
                </a:moveTo>
                <a:cubicBezTo>
                  <a:pt x="10920156" y="6550785"/>
                  <a:pt x="10911483" y="6560418"/>
                  <a:pt x="10911483" y="6574415"/>
                </a:cubicBezTo>
                <a:cubicBezTo>
                  <a:pt x="10911483" y="6588411"/>
                  <a:pt x="10920150" y="6598044"/>
                  <a:pt x="10933422" y="6598044"/>
                </a:cubicBezTo>
                <a:cubicBezTo>
                  <a:pt x="10944768" y="6598044"/>
                  <a:pt x="10952836" y="6590403"/>
                  <a:pt x="10953435" y="6580172"/>
                </a:cubicBezTo>
                <a:lnTo>
                  <a:pt x="10944532" y="6580172"/>
                </a:lnTo>
                <a:cubicBezTo>
                  <a:pt x="10944191" y="6585266"/>
                  <a:pt x="10941601" y="6590854"/>
                  <a:pt x="10933356" y="6590854"/>
                </a:cubicBezTo>
                <a:cubicBezTo>
                  <a:pt x="10923916" y="6590854"/>
                  <a:pt x="10920430" y="6582829"/>
                  <a:pt x="10920430" y="6574415"/>
                </a:cubicBezTo>
                <a:cubicBezTo>
                  <a:pt x="10920430" y="6566000"/>
                  <a:pt x="10923899" y="6557871"/>
                  <a:pt x="10933356" y="6557871"/>
                </a:cubicBezTo>
                <a:lnTo>
                  <a:pt x="10933362" y="6557871"/>
                </a:lnTo>
                <a:cubicBezTo>
                  <a:pt x="10941540" y="6557871"/>
                  <a:pt x="10944213" y="6563629"/>
                  <a:pt x="10944537" y="6568272"/>
                </a:cubicBezTo>
                <a:lnTo>
                  <a:pt x="10953440" y="6568272"/>
                </a:lnTo>
                <a:cubicBezTo>
                  <a:pt x="10952392" y="6558189"/>
                  <a:pt x="10944773" y="6550785"/>
                  <a:pt x="10933318" y="6550785"/>
                </a:cubicBezTo>
                <a:close/>
                <a:moveTo>
                  <a:pt x="11023878" y="6550779"/>
                </a:moveTo>
                <a:cubicBezTo>
                  <a:pt x="11013049" y="6550779"/>
                  <a:pt x="11006863" y="6555939"/>
                  <a:pt x="11006863" y="6563623"/>
                </a:cubicBezTo>
                <a:cubicBezTo>
                  <a:pt x="11006863" y="6572932"/>
                  <a:pt x="11015766" y="6575249"/>
                  <a:pt x="11023560" y="6577022"/>
                </a:cubicBezTo>
                <a:cubicBezTo>
                  <a:pt x="11029296" y="6578218"/>
                  <a:pt x="11035268" y="6578838"/>
                  <a:pt x="11035268" y="6584426"/>
                </a:cubicBezTo>
                <a:cubicBezTo>
                  <a:pt x="11035268" y="6587703"/>
                  <a:pt x="11033275" y="6591018"/>
                  <a:pt x="11025767" y="6591018"/>
                </a:cubicBezTo>
                <a:cubicBezTo>
                  <a:pt x="11017484" y="6591018"/>
                  <a:pt x="11014443" y="6586973"/>
                  <a:pt x="11013993" y="6581835"/>
                </a:cubicBezTo>
                <a:lnTo>
                  <a:pt x="11005326" y="6581835"/>
                </a:lnTo>
                <a:cubicBezTo>
                  <a:pt x="11005606" y="6590952"/>
                  <a:pt x="11012346" y="6597934"/>
                  <a:pt x="11025898" y="6597934"/>
                </a:cubicBezTo>
                <a:cubicBezTo>
                  <a:pt x="11037606" y="6597934"/>
                  <a:pt x="11044242" y="6592731"/>
                  <a:pt x="11044242" y="6584042"/>
                </a:cubicBezTo>
                <a:lnTo>
                  <a:pt x="11044198" y="6584042"/>
                </a:lnTo>
                <a:cubicBezTo>
                  <a:pt x="11044198" y="6584042"/>
                  <a:pt x="11044094" y="6584042"/>
                  <a:pt x="11044094" y="6584042"/>
                </a:cubicBezTo>
                <a:lnTo>
                  <a:pt x="11044088" y="6584047"/>
                </a:lnTo>
                <a:cubicBezTo>
                  <a:pt x="11044088" y="6574030"/>
                  <a:pt x="11035207" y="6571697"/>
                  <a:pt x="11027073" y="6569771"/>
                </a:cubicBezTo>
                <a:cubicBezTo>
                  <a:pt x="11020673" y="6568272"/>
                  <a:pt x="11015684" y="6567932"/>
                  <a:pt x="11015684" y="6563283"/>
                </a:cubicBezTo>
                <a:cubicBezTo>
                  <a:pt x="11015684" y="6559968"/>
                  <a:pt x="11018230" y="6557695"/>
                  <a:pt x="11023922" y="6557695"/>
                </a:cubicBezTo>
                <a:cubicBezTo>
                  <a:pt x="11031437" y="6557695"/>
                  <a:pt x="11033209" y="6561636"/>
                  <a:pt x="11033813" y="6565056"/>
                </a:cubicBezTo>
                <a:lnTo>
                  <a:pt x="11042502" y="6565056"/>
                </a:lnTo>
                <a:cubicBezTo>
                  <a:pt x="11041904" y="6557372"/>
                  <a:pt x="11036036" y="6550779"/>
                  <a:pt x="11023878" y="6550779"/>
                </a:cubicBezTo>
                <a:close/>
                <a:moveTo>
                  <a:pt x="10511934" y="6550719"/>
                </a:moveTo>
                <a:cubicBezTo>
                  <a:pt x="10504974" y="6550719"/>
                  <a:pt x="10500677" y="6554166"/>
                  <a:pt x="10498234" y="6557311"/>
                </a:cubicBezTo>
                <a:lnTo>
                  <a:pt x="10498064" y="6557311"/>
                </a:lnTo>
                <a:lnTo>
                  <a:pt x="10498064" y="6552047"/>
                </a:lnTo>
                <a:lnTo>
                  <a:pt x="10489501" y="6552047"/>
                </a:lnTo>
                <a:lnTo>
                  <a:pt x="10489501" y="6612150"/>
                </a:lnTo>
                <a:lnTo>
                  <a:pt x="10498064" y="6612150"/>
                </a:lnTo>
                <a:lnTo>
                  <a:pt x="10498064" y="6591134"/>
                </a:lnTo>
                <a:lnTo>
                  <a:pt x="10498234" y="6591134"/>
                </a:lnTo>
                <a:cubicBezTo>
                  <a:pt x="10500655" y="6594729"/>
                  <a:pt x="10504914" y="6597874"/>
                  <a:pt x="10511934" y="6597874"/>
                </a:cubicBezTo>
                <a:cubicBezTo>
                  <a:pt x="10523258" y="6597874"/>
                  <a:pt x="10531947" y="6589075"/>
                  <a:pt x="10531947" y="6574349"/>
                </a:cubicBezTo>
                <a:cubicBezTo>
                  <a:pt x="10531947" y="6559622"/>
                  <a:pt x="10523324" y="6550719"/>
                  <a:pt x="10511934" y="6550719"/>
                </a:cubicBezTo>
                <a:close/>
                <a:moveTo>
                  <a:pt x="10602588" y="6550714"/>
                </a:moveTo>
                <a:lnTo>
                  <a:pt x="10602583" y="6550719"/>
                </a:lnTo>
                <a:cubicBezTo>
                  <a:pt x="10594832" y="6550719"/>
                  <a:pt x="10590255" y="6554210"/>
                  <a:pt x="10587878" y="6557635"/>
                </a:cubicBezTo>
                <a:lnTo>
                  <a:pt x="10587708" y="6557635"/>
                </a:lnTo>
                <a:lnTo>
                  <a:pt x="10587708" y="6552047"/>
                </a:lnTo>
                <a:lnTo>
                  <a:pt x="10579167" y="6552047"/>
                </a:lnTo>
                <a:lnTo>
                  <a:pt x="10579167" y="6596655"/>
                </a:lnTo>
                <a:lnTo>
                  <a:pt x="10587730" y="6596655"/>
                </a:lnTo>
                <a:lnTo>
                  <a:pt x="10587730" y="6569255"/>
                </a:lnTo>
                <a:cubicBezTo>
                  <a:pt x="10587730" y="6562553"/>
                  <a:pt x="10592439" y="6558080"/>
                  <a:pt x="10599783" y="6558080"/>
                </a:cubicBezTo>
                <a:cubicBezTo>
                  <a:pt x="10606205" y="6558080"/>
                  <a:pt x="10608796" y="6562059"/>
                  <a:pt x="10608796" y="6568031"/>
                </a:cubicBezTo>
                <a:lnTo>
                  <a:pt x="10608796" y="6596650"/>
                </a:lnTo>
                <a:lnTo>
                  <a:pt x="10617463" y="6596650"/>
                </a:lnTo>
                <a:lnTo>
                  <a:pt x="10617463" y="6565654"/>
                </a:lnTo>
                <a:cubicBezTo>
                  <a:pt x="10617463" y="6555423"/>
                  <a:pt x="10610827" y="6550714"/>
                  <a:pt x="10602588" y="6550714"/>
                </a:cubicBezTo>
                <a:close/>
                <a:moveTo>
                  <a:pt x="10980346" y="6550681"/>
                </a:moveTo>
                <a:cubicBezTo>
                  <a:pt x="10966756" y="6550681"/>
                  <a:pt x="10958342" y="6560314"/>
                  <a:pt x="10958342" y="6574310"/>
                </a:cubicBezTo>
                <a:lnTo>
                  <a:pt x="10958342" y="6574332"/>
                </a:lnTo>
                <a:cubicBezTo>
                  <a:pt x="10958342" y="6587988"/>
                  <a:pt x="10966196" y="6598071"/>
                  <a:pt x="10980346" y="6598071"/>
                </a:cubicBezTo>
                <a:cubicBezTo>
                  <a:pt x="10992054" y="6598071"/>
                  <a:pt x="10998630" y="6591611"/>
                  <a:pt x="11000897" y="6583026"/>
                </a:cubicBezTo>
                <a:lnTo>
                  <a:pt x="10992230" y="6583026"/>
                </a:lnTo>
                <a:cubicBezTo>
                  <a:pt x="10991351" y="6585958"/>
                  <a:pt x="10988377" y="6591051"/>
                  <a:pt x="10980522" y="6591051"/>
                </a:cubicBezTo>
                <a:cubicBezTo>
                  <a:pt x="10971685" y="6591051"/>
                  <a:pt x="10967316" y="6584245"/>
                  <a:pt x="10967146" y="6576709"/>
                </a:cubicBezTo>
                <a:lnTo>
                  <a:pt x="11001413" y="6576709"/>
                </a:lnTo>
                <a:cubicBezTo>
                  <a:pt x="11001517" y="6575979"/>
                  <a:pt x="11001517" y="6574651"/>
                  <a:pt x="11001517" y="6573432"/>
                </a:cubicBezTo>
                <a:cubicBezTo>
                  <a:pt x="11001517" y="6559584"/>
                  <a:pt x="10993937" y="6550681"/>
                  <a:pt x="10980346" y="6550681"/>
                </a:cubicBezTo>
                <a:close/>
                <a:moveTo>
                  <a:pt x="10794088" y="6550681"/>
                </a:moveTo>
                <a:cubicBezTo>
                  <a:pt x="10780498" y="6550681"/>
                  <a:pt x="10772083" y="6560314"/>
                  <a:pt x="10772083" y="6574310"/>
                </a:cubicBezTo>
                <a:lnTo>
                  <a:pt x="10772083" y="6574332"/>
                </a:lnTo>
                <a:cubicBezTo>
                  <a:pt x="10772083" y="6587988"/>
                  <a:pt x="10779938" y="6598071"/>
                  <a:pt x="10794088" y="6598071"/>
                </a:cubicBezTo>
                <a:cubicBezTo>
                  <a:pt x="10805796" y="6598071"/>
                  <a:pt x="10812371" y="6591611"/>
                  <a:pt x="10814638" y="6583026"/>
                </a:cubicBezTo>
                <a:lnTo>
                  <a:pt x="10805971" y="6583026"/>
                </a:lnTo>
                <a:cubicBezTo>
                  <a:pt x="10805093" y="6585958"/>
                  <a:pt x="10802118" y="6591051"/>
                  <a:pt x="10794264" y="6591051"/>
                </a:cubicBezTo>
                <a:cubicBezTo>
                  <a:pt x="10785427" y="6591051"/>
                  <a:pt x="10781058" y="6584245"/>
                  <a:pt x="10780887" y="6576709"/>
                </a:cubicBezTo>
                <a:lnTo>
                  <a:pt x="10815154" y="6576709"/>
                </a:lnTo>
                <a:cubicBezTo>
                  <a:pt x="10815259" y="6575979"/>
                  <a:pt x="10815259" y="6574651"/>
                  <a:pt x="10815259" y="6573432"/>
                </a:cubicBezTo>
                <a:cubicBezTo>
                  <a:pt x="10815259" y="6559584"/>
                  <a:pt x="10807679" y="6550681"/>
                  <a:pt x="10794088" y="6550681"/>
                </a:cubicBezTo>
                <a:close/>
                <a:moveTo>
                  <a:pt x="10670112" y="6550675"/>
                </a:moveTo>
                <a:cubicBezTo>
                  <a:pt x="10656241" y="6550675"/>
                  <a:pt x="10647849" y="6560418"/>
                  <a:pt x="10647849" y="6574415"/>
                </a:cubicBezTo>
                <a:cubicBezTo>
                  <a:pt x="10647849" y="6588411"/>
                  <a:pt x="10656219" y="6598044"/>
                  <a:pt x="10670112" y="6598044"/>
                </a:cubicBezTo>
                <a:cubicBezTo>
                  <a:pt x="10684004" y="6598044"/>
                  <a:pt x="10692396" y="6588197"/>
                  <a:pt x="10692396" y="6574305"/>
                </a:cubicBezTo>
                <a:cubicBezTo>
                  <a:pt x="10692396" y="6560412"/>
                  <a:pt x="10683982" y="6550675"/>
                  <a:pt x="10670112" y="6550675"/>
                </a:cubicBezTo>
                <a:close/>
                <a:moveTo>
                  <a:pt x="10412674" y="6550675"/>
                </a:moveTo>
                <a:cubicBezTo>
                  <a:pt x="10398804" y="6550675"/>
                  <a:pt x="10390390" y="6560418"/>
                  <a:pt x="10390390" y="6574415"/>
                </a:cubicBezTo>
                <a:cubicBezTo>
                  <a:pt x="10390390" y="6588411"/>
                  <a:pt x="10398804" y="6598044"/>
                  <a:pt x="10412674" y="6598044"/>
                </a:cubicBezTo>
                <a:cubicBezTo>
                  <a:pt x="10426545" y="6598044"/>
                  <a:pt x="10434959" y="6588197"/>
                  <a:pt x="10434959" y="6574305"/>
                </a:cubicBezTo>
                <a:cubicBezTo>
                  <a:pt x="10434959" y="6560412"/>
                  <a:pt x="10426545" y="6550675"/>
                  <a:pt x="10412674" y="6550675"/>
                </a:cubicBezTo>
                <a:close/>
                <a:moveTo>
                  <a:pt x="10895286" y="6534840"/>
                </a:moveTo>
                <a:lnTo>
                  <a:pt x="10895286" y="6544127"/>
                </a:lnTo>
                <a:lnTo>
                  <a:pt x="10904963" y="6544127"/>
                </a:lnTo>
                <a:lnTo>
                  <a:pt x="10904963" y="6534840"/>
                </a:lnTo>
                <a:close/>
                <a:moveTo>
                  <a:pt x="10559429" y="6534126"/>
                </a:moveTo>
                <a:lnTo>
                  <a:pt x="10559429" y="6596716"/>
                </a:lnTo>
                <a:lnTo>
                  <a:pt x="10569040" y="6596716"/>
                </a:lnTo>
                <a:lnTo>
                  <a:pt x="10569040" y="6534126"/>
                </a:lnTo>
                <a:close/>
                <a:moveTo>
                  <a:pt x="10640340" y="6533572"/>
                </a:moveTo>
                <a:cubicBezTo>
                  <a:pt x="10633040" y="6533572"/>
                  <a:pt x="10628781" y="6536333"/>
                  <a:pt x="10628781" y="6546690"/>
                </a:cubicBezTo>
                <a:lnTo>
                  <a:pt x="10628781" y="6552108"/>
                </a:lnTo>
                <a:lnTo>
                  <a:pt x="10622639" y="6552108"/>
                </a:lnTo>
                <a:lnTo>
                  <a:pt x="10622639" y="6559194"/>
                </a:lnTo>
                <a:lnTo>
                  <a:pt x="10628781" y="6559194"/>
                </a:lnTo>
                <a:lnTo>
                  <a:pt x="10628781" y="6596716"/>
                </a:lnTo>
                <a:lnTo>
                  <a:pt x="10628803" y="6596716"/>
                </a:lnTo>
                <a:lnTo>
                  <a:pt x="10628847" y="6596650"/>
                </a:lnTo>
                <a:lnTo>
                  <a:pt x="10637409" y="6596650"/>
                </a:lnTo>
                <a:lnTo>
                  <a:pt x="10637409" y="6559128"/>
                </a:lnTo>
                <a:lnTo>
                  <a:pt x="10645802" y="6559128"/>
                </a:lnTo>
                <a:lnTo>
                  <a:pt x="10645802" y="6552042"/>
                </a:lnTo>
                <a:lnTo>
                  <a:pt x="10637409" y="6552042"/>
                </a:lnTo>
                <a:lnTo>
                  <a:pt x="10637409" y="6546460"/>
                </a:lnTo>
                <a:cubicBezTo>
                  <a:pt x="10637409" y="6541750"/>
                  <a:pt x="10638523" y="6540702"/>
                  <a:pt x="10642119" y="6540702"/>
                </a:cubicBezTo>
                <a:cubicBezTo>
                  <a:pt x="10643315" y="6540702"/>
                  <a:pt x="10643979" y="6540812"/>
                  <a:pt x="10645758" y="6540982"/>
                </a:cubicBezTo>
                <a:lnTo>
                  <a:pt x="10645758" y="6534066"/>
                </a:lnTo>
                <a:cubicBezTo>
                  <a:pt x="10643315" y="6533748"/>
                  <a:pt x="10641883" y="6533572"/>
                  <a:pt x="10640340" y="6533572"/>
                </a:cubicBezTo>
                <a:close/>
                <a:moveTo>
                  <a:pt x="10740643" y="6532957"/>
                </a:moveTo>
                <a:cubicBezTo>
                  <a:pt x="10727223" y="6532957"/>
                  <a:pt x="10718809" y="6539143"/>
                  <a:pt x="10718809" y="6549995"/>
                </a:cubicBezTo>
                <a:cubicBezTo>
                  <a:pt x="10718809" y="6561894"/>
                  <a:pt x="10729594" y="6565105"/>
                  <a:pt x="10739381" y="6567652"/>
                </a:cubicBezTo>
                <a:cubicBezTo>
                  <a:pt x="10750704" y="6570583"/>
                  <a:pt x="10756846" y="6571697"/>
                  <a:pt x="10756846" y="6579662"/>
                </a:cubicBezTo>
                <a:cubicBezTo>
                  <a:pt x="10756846" y="6585376"/>
                  <a:pt x="10753701" y="6589745"/>
                  <a:pt x="10743744" y="6589745"/>
                </a:cubicBezTo>
                <a:cubicBezTo>
                  <a:pt x="10732037" y="6589745"/>
                  <a:pt x="10727069" y="6584053"/>
                  <a:pt x="10726345" y="6575638"/>
                </a:cubicBezTo>
                <a:lnTo>
                  <a:pt x="10716394" y="6575638"/>
                </a:lnTo>
                <a:cubicBezTo>
                  <a:pt x="10716992" y="6589701"/>
                  <a:pt x="10728486" y="6597940"/>
                  <a:pt x="10744025" y="6597940"/>
                </a:cubicBezTo>
                <a:cubicBezTo>
                  <a:pt x="10759563" y="6597940"/>
                  <a:pt x="10766896" y="6589882"/>
                  <a:pt x="10766907" y="6579146"/>
                </a:cubicBezTo>
                <a:cubicBezTo>
                  <a:pt x="10766896" y="6565978"/>
                  <a:pt x="10755513" y="6563047"/>
                  <a:pt x="10743470" y="6560012"/>
                </a:cubicBezTo>
                <a:cubicBezTo>
                  <a:pt x="10735401" y="6557981"/>
                  <a:pt x="10728765" y="6556482"/>
                  <a:pt x="10728765" y="6549501"/>
                </a:cubicBezTo>
                <a:cubicBezTo>
                  <a:pt x="10728765" y="6544061"/>
                  <a:pt x="10732855" y="6541196"/>
                  <a:pt x="10740643" y="6541196"/>
                </a:cubicBezTo>
                <a:cubicBezTo>
                  <a:pt x="10749826" y="6541196"/>
                  <a:pt x="10754129" y="6545285"/>
                  <a:pt x="10755068" y="6552821"/>
                </a:cubicBezTo>
                <a:lnTo>
                  <a:pt x="10765129" y="6552821"/>
                </a:lnTo>
                <a:cubicBezTo>
                  <a:pt x="10764147" y="6540213"/>
                  <a:pt x="10754898" y="6532957"/>
                  <a:pt x="10740643" y="6532957"/>
                </a:cubicBezTo>
                <a:close/>
                <a:moveTo>
                  <a:pt x="10326351" y="6532831"/>
                </a:moveTo>
                <a:cubicBezTo>
                  <a:pt x="10308496" y="6532831"/>
                  <a:pt x="10297068" y="6546471"/>
                  <a:pt x="10297068" y="6565325"/>
                </a:cubicBezTo>
                <a:cubicBezTo>
                  <a:pt x="10297068" y="6584179"/>
                  <a:pt x="10307129" y="6597857"/>
                  <a:pt x="10325193" y="6597857"/>
                </a:cubicBezTo>
                <a:cubicBezTo>
                  <a:pt x="10334760" y="6597857"/>
                  <a:pt x="10340606" y="6594301"/>
                  <a:pt x="10344865" y="6587944"/>
                </a:cubicBezTo>
                <a:lnTo>
                  <a:pt x="10345035" y="6587944"/>
                </a:lnTo>
                <a:lnTo>
                  <a:pt x="10347478" y="6596633"/>
                </a:lnTo>
                <a:lnTo>
                  <a:pt x="10354048" y="6596633"/>
                </a:lnTo>
                <a:lnTo>
                  <a:pt x="10354048" y="6563925"/>
                </a:lnTo>
                <a:lnTo>
                  <a:pt x="10325923" y="6563925"/>
                </a:lnTo>
                <a:lnTo>
                  <a:pt x="10325923" y="6563931"/>
                </a:lnTo>
                <a:lnTo>
                  <a:pt x="10325923" y="6571955"/>
                </a:lnTo>
                <a:lnTo>
                  <a:pt x="10344267" y="6571955"/>
                </a:lnTo>
                <a:cubicBezTo>
                  <a:pt x="10344267" y="6582362"/>
                  <a:pt x="10336094" y="6589553"/>
                  <a:pt x="10325753" y="6589553"/>
                </a:cubicBezTo>
                <a:cubicBezTo>
                  <a:pt x="10311158" y="6589553"/>
                  <a:pt x="10307069" y="6576983"/>
                  <a:pt x="10307069" y="6565325"/>
                </a:cubicBezTo>
                <a:cubicBezTo>
                  <a:pt x="10307069" y="6553667"/>
                  <a:pt x="10312481" y="6541218"/>
                  <a:pt x="10326269" y="6541201"/>
                </a:cubicBezTo>
                <a:cubicBezTo>
                  <a:pt x="10335545" y="6541207"/>
                  <a:pt x="10341380" y="6545571"/>
                  <a:pt x="10343048" y="6553420"/>
                </a:cubicBezTo>
                <a:lnTo>
                  <a:pt x="10353109" y="6553420"/>
                </a:lnTo>
                <a:cubicBezTo>
                  <a:pt x="10351007" y="6541520"/>
                  <a:pt x="10342428" y="6532831"/>
                  <a:pt x="10326351" y="6532831"/>
                </a:cubicBezTo>
                <a:close/>
                <a:moveTo>
                  <a:pt x="11066658" y="6412499"/>
                </a:moveTo>
                <a:lnTo>
                  <a:pt x="11077823" y="6444680"/>
                </a:lnTo>
                <a:lnTo>
                  <a:pt x="11055774" y="6444680"/>
                </a:lnTo>
                <a:close/>
                <a:moveTo>
                  <a:pt x="10478321" y="6403607"/>
                </a:moveTo>
                <a:cubicBezTo>
                  <a:pt x="10501544" y="6403881"/>
                  <a:pt x="10506127" y="6423021"/>
                  <a:pt x="10506127" y="6433378"/>
                </a:cubicBezTo>
                <a:lnTo>
                  <a:pt x="10506127" y="6433384"/>
                </a:lnTo>
                <a:cubicBezTo>
                  <a:pt x="10506127" y="6442951"/>
                  <a:pt x="10502554" y="6455345"/>
                  <a:pt x="10492043" y="6460609"/>
                </a:cubicBezTo>
                <a:cubicBezTo>
                  <a:pt x="10487910" y="6462771"/>
                  <a:pt x="10483052" y="6463326"/>
                  <a:pt x="10478343" y="6463326"/>
                </a:cubicBezTo>
                <a:cubicBezTo>
                  <a:pt x="10457770" y="6463326"/>
                  <a:pt x="10449872" y="6448105"/>
                  <a:pt x="10449872" y="6433444"/>
                </a:cubicBezTo>
                <a:lnTo>
                  <a:pt x="10449850" y="6433444"/>
                </a:lnTo>
                <a:lnTo>
                  <a:pt x="10449850" y="6433378"/>
                </a:lnTo>
                <a:cubicBezTo>
                  <a:pt x="10449850" y="6420326"/>
                  <a:pt x="10456980" y="6403327"/>
                  <a:pt x="10478321" y="6403607"/>
                </a:cubicBezTo>
                <a:close/>
                <a:moveTo>
                  <a:pt x="10230417" y="6386136"/>
                </a:moveTo>
                <a:lnTo>
                  <a:pt x="10230417" y="6596886"/>
                </a:lnTo>
                <a:lnTo>
                  <a:pt x="10249041" y="6596886"/>
                </a:lnTo>
                <a:lnTo>
                  <a:pt x="10249041" y="6386136"/>
                </a:lnTo>
                <a:close/>
                <a:moveTo>
                  <a:pt x="10172966" y="6386136"/>
                </a:moveTo>
                <a:lnTo>
                  <a:pt x="10172966" y="6596886"/>
                </a:lnTo>
                <a:lnTo>
                  <a:pt x="10206398" y="6596886"/>
                </a:lnTo>
                <a:lnTo>
                  <a:pt x="10206398" y="6386136"/>
                </a:lnTo>
                <a:close/>
                <a:moveTo>
                  <a:pt x="9945519" y="6386136"/>
                </a:moveTo>
                <a:lnTo>
                  <a:pt x="9945519" y="6596886"/>
                </a:lnTo>
                <a:lnTo>
                  <a:pt x="10148968" y="6596886"/>
                </a:lnTo>
                <a:lnTo>
                  <a:pt x="10148968" y="6386136"/>
                </a:lnTo>
                <a:close/>
                <a:moveTo>
                  <a:pt x="11372030" y="6386075"/>
                </a:moveTo>
                <a:lnTo>
                  <a:pt x="11372008" y="6386097"/>
                </a:lnTo>
                <a:lnTo>
                  <a:pt x="11272029" y="6386097"/>
                </a:lnTo>
                <a:lnTo>
                  <a:pt x="11272029" y="6481175"/>
                </a:lnTo>
                <a:lnTo>
                  <a:pt x="11373336" y="6481175"/>
                </a:lnTo>
                <a:lnTo>
                  <a:pt x="11373336" y="6459643"/>
                </a:lnTo>
                <a:lnTo>
                  <a:pt x="11305911" y="6459643"/>
                </a:lnTo>
                <a:lnTo>
                  <a:pt x="11305911" y="6444532"/>
                </a:lnTo>
                <a:lnTo>
                  <a:pt x="11367041" y="6444532"/>
                </a:lnTo>
                <a:lnTo>
                  <a:pt x="11367041" y="6422999"/>
                </a:lnTo>
                <a:lnTo>
                  <a:pt x="11306082" y="6422999"/>
                </a:lnTo>
                <a:lnTo>
                  <a:pt x="11306082" y="6407504"/>
                </a:lnTo>
                <a:lnTo>
                  <a:pt x="11372030" y="6407504"/>
                </a:lnTo>
                <a:close/>
                <a:moveTo>
                  <a:pt x="11047233" y="6386075"/>
                </a:moveTo>
                <a:lnTo>
                  <a:pt x="11006501" y="6481153"/>
                </a:lnTo>
                <a:lnTo>
                  <a:pt x="11043704" y="6481153"/>
                </a:lnTo>
                <a:lnTo>
                  <a:pt x="11048776" y="6465658"/>
                </a:lnTo>
                <a:lnTo>
                  <a:pt x="11085035" y="6465658"/>
                </a:lnTo>
                <a:lnTo>
                  <a:pt x="11090107" y="6481153"/>
                </a:lnTo>
                <a:lnTo>
                  <a:pt x="11127030" y="6481153"/>
                </a:lnTo>
                <a:lnTo>
                  <a:pt x="11085913" y="6386075"/>
                </a:lnTo>
                <a:cubicBezTo>
                  <a:pt x="11085913" y="6386075"/>
                  <a:pt x="11064143" y="6386075"/>
                  <a:pt x="11053258" y="6386075"/>
                </a:cubicBezTo>
                <a:close/>
                <a:moveTo>
                  <a:pt x="10648596" y="6386075"/>
                </a:moveTo>
                <a:lnTo>
                  <a:pt x="10648596" y="6481088"/>
                </a:lnTo>
                <a:lnTo>
                  <a:pt x="10680041" y="6481088"/>
                </a:lnTo>
                <a:lnTo>
                  <a:pt x="10680041" y="6456454"/>
                </a:lnTo>
                <a:lnTo>
                  <a:pt x="10691705" y="6445174"/>
                </a:lnTo>
                <a:lnTo>
                  <a:pt x="10716685" y="6481153"/>
                </a:lnTo>
                <a:lnTo>
                  <a:pt x="10757373" y="6481153"/>
                </a:lnTo>
                <a:lnTo>
                  <a:pt x="10715872" y="6422055"/>
                </a:lnTo>
                <a:lnTo>
                  <a:pt x="10753070" y="6386075"/>
                </a:lnTo>
                <a:lnTo>
                  <a:pt x="10711953" y="6386075"/>
                </a:lnTo>
                <a:lnTo>
                  <a:pt x="10680123" y="6421605"/>
                </a:lnTo>
                <a:lnTo>
                  <a:pt x="10680123" y="6386075"/>
                </a:lnTo>
                <a:lnTo>
                  <a:pt x="10680101" y="6386075"/>
                </a:lnTo>
                <a:cubicBezTo>
                  <a:pt x="10680101" y="6386075"/>
                  <a:pt x="10648596" y="6386075"/>
                  <a:pt x="10648596" y="6386075"/>
                </a:cubicBezTo>
                <a:close/>
                <a:moveTo>
                  <a:pt x="10556153" y="6386075"/>
                </a:moveTo>
                <a:lnTo>
                  <a:pt x="10556153" y="6481153"/>
                </a:lnTo>
                <a:lnTo>
                  <a:pt x="10638600" y="6481153"/>
                </a:lnTo>
                <a:lnTo>
                  <a:pt x="10638600" y="6457974"/>
                </a:lnTo>
                <a:lnTo>
                  <a:pt x="10590249" y="6457974"/>
                </a:lnTo>
                <a:lnTo>
                  <a:pt x="10590249" y="6386075"/>
                </a:lnTo>
                <a:cubicBezTo>
                  <a:pt x="10590249" y="6386075"/>
                  <a:pt x="10556153" y="6386075"/>
                  <a:pt x="10556153" y="6386075"/>
                </a:cubicBezTo>
                <a:close/>
                <a:moveTo>
                  <a:pt x="10297277" y="6386075"/>
                </a:moveTo>
                <a:cubicBezTo>
                  <a:pt x="10297277" y="6386075"/>
                  <a:pt x="10340276" y="6481153"/>
                  <a:pt x="10340276" y="6481153"/>
                </a:cubicBezTo>
                <a:lnTo>
                  <a:pt x="10340282" y="6481153"/>
                </a:lnTo>
                <a:lnTo>
                  <a:pt x="10371832" y="6481153"/>
                </a:lnTo>
                <a:lnTo>
                  <a:pt x="10415111" y="6386075"/>
                </a:lnTo>
                <a:lnTo>
                  <a:pt x="10379516" y="6386075"/>
                </a:lnTo>
                <a:cubicBezTo>
                  <a:pt x="10374164" y="6398980"/>
                  <a:pt x="10368747" y="6411933"/>
                  <a:pt x="10363653" y="6424711"/>
                </a:cubicBezTo>
                <a:cubicBezTo>
                  <a:pt x="10359844" y="6434021"/>
                  <a:pt x="10358900" y="6436611"/>
                  <a:pt x="10355969" y="6444812"/>
                </a:cubicBezTo>
                <a:cubicBezTo>
                  <a:pt x="10352758" y="6435113"/>
                  <a:pt x="10351946" y="6432956"/>
                  <a:pt x="10348071" y="6423383"/>
                </a:cubicBezTo>
                <a:lnTo>
                  <a:pt x="10332872" y="6386075"/>
                </a:lnTo>
                <a:close/>
                <a:moveTo>
                  <a:pt x="11389885" y="6386070"/>
                </a:moveTo>
                <a:lnTo>
                  <a:pt x="11389907" y="6386092"/>
                </a:lnTo>
                <a:lnTo>
                  <a:pt x="11389951" y="6386092"/>
                </a:lnTo>
                <a:lnTo>
                  <a:pt x="11389951" y="6481175"/>
                </a:lnTo>
                <a:lnTo>
                  <a:pt x="11423554" y="6481175"/>
                </a:lnTo>
                <a:lnTo>
                  <a:pt x="11423554" y="6460971"/>
                </a:lnTo>
                <a:cubicBezTo>
                  <a:pt x="11423384" y="6448857"/>
                  <a:pt x="11423384" y="6445196"/>
                  <a:pt x="11422999" y="6428757"/>
                </a:cubicBezTo>
                <a:cubicBezTo>
                  <a:pt x="11427259" y="6434130"/>
                  <a:pt x="11428905" y="6436161"/>
                  <a:pt x="11433725" y="6441815"/>
                </a:cubicBezTo>
                <a:lnTo>
                  <a:pt x="11468485" y="6481159"/>
                </a:lnTo>
                <a:lnTo>
                  <a:pt x="11496676" y="6481159"/>
                </a:lnTo>
                <a:lnTo>
                  <a:pt x="11496676" y="6386075"/>
                </a:lnTo>
                <a:lnTo>
                  <a:pt x="11463243" y="6386075"/>
                </a:lnTo>
                <a:lnTo>
                  <a:pt x="11463233" y="6386075"/>
                </a:lnTo>
                <a:lnTo>
                  <a:pt x="11463233" y="6407608"/>
                </a:lnTo>
                <a:cubicBezTo>
                  <a:pt x="11463233" y="6420386"/>
                  <a:pt x="11463337" y="6424991"/>
                  <a:pt x="11463897" y="6438044"/>
                </a:cubicBezTo>
                <a:cubicBezTo>
                  <a:pt x="11457156" y="6429289"/>
                  <a:pt x="11455444" y="6427127"/>
                  <a:pt x="11447095" y="6418114"/>
                </a:cubicBezTo>
                <a:lnTo>
                  <a:pt x="11417966" y="6386070"/>
                </a:lnTo>
                <a:close/>
                <a:moveTo>
                  <a:pt x="10864636" y="6386070"/>
                </a:moveTo>
                <a:cubicBezTo>
                  <a:pt x="10864636" y="6386070"/>
                  <a:pt x="10887623" y="6481148"/>
                  <a:pt x="10887623" y="6481148"/>
                </a:cubicBezTo>
                <a:lnTo>
                  <a:pt x="10924333" y="6481148"/>
                </a:lnTo>
                <a:lnTo>
                  <a:pt x="10935332" y="6438703"/>
                </a:lnTo>
                <a:cubicBezTo>
                  <a:pt x="10937879" y="6428449"/>
                  <a:pt x="10938264" y="6426029"/>
                  <a:pt x="10939208" y="6417554"/>
                </a:cubicBezTo>
                <a:cubicBezTo>
                  <a:pt x="10940404" y="6427039"/>
                  <a:pt x="10940964" y="6429410"/>
                  <a:pt x="10943231" y="6438318"/>
                </a:cubicBezTo>
                <a:lnTo>
                  <a:pt x="10954126" y="6481148"/>
                </a:lnTo>
                <a:lnTo>
                  <a:pt x="10990556" y="6481148"/>
                </a:lnTo>
                <a:lnTo>
                  <a:pt x="11013373" y="6386075"/>
                </a:lnTo>
                <a:lnTo>
                  <a:pt x="10980325" y="6386075"/>
                </a:lnTo>
                <a:lnTo>
                  <a:pt x="10971592" y="6436331"/>
                </a:lnTo>
                <a:cubicBezTo>
                  <a:pt x="10970928" y="6441145"/>
                  <a:pt x="10970648" y="6442797"/>
                  <a:pt x="10969989" y="6448165"/>
                </a:cubicBezTo>
                <a:cubicBezTo>
                  <a:pt x="10967568" y="6433779"/>
                  <a:pt x="10966888" y="6430398"/>
                  <a:pt x="10962859" y="6413020"/>
                </a:cubicBezTo>
                <a:lnTo>
                  <a:pt x="10957057" y="6386070"/>
                </a:lnTo>
                <a:lnTo>
                  <a:pt x="10922401" y="6386070"/>
                </a:lnTo>
                <a:lnTo>
                  <a:pt x="10910973" y="6434443"/>
                </a:lnTo>
                <a:cubicBezTo>
                  <a:pt x="10909645" y="6441206"/>
                  <a:pt x="10909370" y="6442534"/>
                  <a:pt x="10908426" y="6448615"/>
                </a:cubicBezTo>
                <a:cubicBezTo>
                  <a:pt x="10907592" y="6441573"/>
                  <a:pt x="10907208" y="6439306"/>
                  <a:pt x="10905709" y="6431342"/>
                </a:cubicBezTo>
                <a:lnTo>
                  <a:pt x="10897811" y="6386070"/>
                </a:lnTo>
                <a:close/>
                <a:moveTo>
                  <a:pt x="10476312" y="6382519"/>
                </a:moveTo>
                <a:cubicBezTo>
                  <a:pt x="10459505" y="6382799"/>
                  <a:pt x="10436946" y="6385883"/>
                  <a:pt x="10423630" y="6404765"/>
                </a:cubicBezTo>
                <a:cubicBezTo>
                  <a:pt x="10417614" y="6413388"/>
                  <a:pt x="10414897" y="6423641"/>
                  <a:pt x="10414897" y="6434537"/>
                </a:cubicBezTo>
                <a:cubicBezTo>
                  <a:pt x="10414897" y="6445432"/>
                  <a:pt x="10417444" y="6454571"/>
                  <a:pt x="10423910" y="6463199"/>
                </a:cubicBezTo>
                <a:cubicBezTo>
                  <a:pt x="10430930" y="6472723"/>
                  <a:pt x="10444482" y="6484452"/>
                  <a:pt x="10477530" y="6484452"/>
                </a:cubicBezTo>
                <a:cubicBezTo>
                  <a:pt x="10494760" y="6484452"/>
                  <a:pt x="10510063" y="6482010"/>
                  <a:pt x="10522950" y="6471778"/>
                </a:cubicBezTo>
                <a:cubicBezTo>
                  <a:pt x="10527490" y="6468288"/>
                  <a:pt x="10531299" y="6463990"/>
                  <a:pt x="10534230" y="6459000"/>
                </a:cubicBezTo>
                <a:cubicBezTo>
                  <a:pt x="10538917" y="6451206"/>
                  <a:pt x="10541080" y="6442067"/>
                  <a:pt x="10541080" y="6433164"/>
                </a:cubicBezTo>
                <a:cubicBezTo>
                  <a:pt x="10541080" y="6416895"/>
                  <a:pt x="10533440" y="6396965"/>
                  <a:pt x="10511671" y="6388062"/>
                </a:cubicBezTo>
                <a:lnTo>
                  <a:pt x="10511627" y="6388062"/>
                </a:lnTo>
                <a:cubicBezTo>
                  <a:pt x="10500737" y="6383567"/>
                  <a:pt x="10488151" y="6382414"/>
                  <a:pt x="10476312" y="6382519"/>
                </a:cubicBezTo>
                <a:close/>
                <a:moveTo>
                  <a:pt x="10808436" y="6382030"/>
                </a:moveTo>
                <a:cubicBezTo>
                  <a:pt x="10797947" y="6382030"/>
                  <a:pt x="10778879" y="6383078"/>
                  <a:pt x="10768258" y="6394144"/>
                </a:cubicBezTo>
                <a:cubicBezTo>
                  <a:pt x="10763504" y="6399024"/>
                  <a:pt x="10760573" y="6405594"/>
                  <a:pt x="10760573" y="6412746"/>
                </a:cubicBezTo>
                <a:cubicBezTo>
                  <a:pt x="10760573" y="6430129"/>
                  <a:pt x="10775728" y="6435541"/>
                  <a:pt x="10779367" y="6436869"/>
                </a:cubicBezTo>
                <a:cubicBezTo>
                  <a:pt x="10783028" y="6438088"/>
                  <a:pt x="10786497" y="6439032"/>
                  <a:pt x="10790262" y="6439866"/>
                </a:cubicBezTo>
                <a:cubicBezTo>
                  <a:pt x="10794950" y="6440937"/>
                  <a:pt x="10816334" y="6444746"/>
                  <a:pt x="10820484" y="6446074"/>
                </a:cubicBezTo>
                <a:cubicBezTo>
                  <a:pt x="10823141" y="6447018"/>
                  <a:pt x="10826774" y="6448901"/>
                  <a:pt x="10826774" y="6453330"/>
                </a:cubicBezTo>
                <a:cubicBezTo>
                  <a:pt x="10826774" y="6456541"/>
                  <a:pt x="10824332" y="6459258"/>
                  <a:pt x="10822065" y="6460587"/>
                </a:cubicBezTo>
                <a:lnTo>
                  <a:pt x="10822081" y="6460587"/>
                </a:lnTo>
                <a:cubicBezTo>
                  <a:pt x="10818700" y="6462469"/>
                  <a:pt x="10813733" y="6462854"/>
                  <a:pt x="10810242" y="6462854"/>
                </a:cubicBezTo>
                <a:cubicBezTo>
                  <a:pt x="10796800" y="6462854"/>
                  <a:pt x="10790509" y="6458166"/>
                  <a:pt x="10789285" y="6451958"/>
                </a:cubicBezTo>
                <a:lnTo>
                  <a:pt x="10755853" y="6452902"/>
                </a:lnTo>
                <a:cubicBezTo>
                  <a:pt x="10756407" y="6457162"/>
                  <a:pt x="10757631" y="6465960"/>
                  <a:pt x="10765804" y="6473217"/>
                </a:cubicBezTo>
                <a:cubicBezTo>
                  <a:pt x="10776957" y="6483168"/>
                  <a:pt x="10795856" y="6484002"/>
                  <a:pt x="10805423" y="6484002"/>
                </a:cubicBezTo>
                <a:cubicBezTo>
                  <a:pt x="10830896" y="6484002"/>
                  <a:pt x="10846924" y="6478738"/>
                  <a:pt x="10854822" y="6466729"/>
                </a:cubicBezTo>
                <a:cubicBezTo>
                  <a:pt x="10857649" y="6462574"/>
                  <a:pt x="10859811" y="6456777"/>
                  <a:pt x="10859811" y="6450460"/>
                </a:cubicBezTo>
                <a:cubicBezTo>
                  <a:pt x="10859811" y="6441875"/>
                  <a:pt x="10855788" y="6432418"/>
                  <a:pt x="10843180" y="6427708"/>
                </a:cubicBezTo>
                <a:cubicBezTo>
                  <a:pt x="10839135" y="6426106"/>
                  <a:pt x="10835112" y="6425162"/>
                  <a:pt x="10830957" y="6424327"/>
                </a:cubicBezTo>
                <a:cubicBezTo>
                  <a:pt x="10824535" y="6422895"/>
                  <a:pt x="10817965" y="6421671"/>
                  <a:pt x="10811499" y="6420172"/>
                </a:cubicBezTo>
                <a:cubicBezTo>
                  <a:pt x="10806257" y="6419102"/>
                  <a:pt x="10796684" y="6416961"/>
                  <a:pt x="10794417" y="6413964"/>
                </a:cubicBezTo>
                <a:cubicBezTo>
                  <a:pt x="10793753" y="6413130"/>
                  <a:pt x="10793369" y="6411912"/>
                  <a:pt x="10793369" y="6410583"/>
                </a:cubicBezTo>
                <a:lnTo>
                  <a:pt x="10793413" y="6410561"/>
                </a:lnTo>
                <a:lnTo>
                  <a:pt x="10793413" y="6410627"/>
                </a:lnTo>
                <a:cubicBezTo>
                  <a:pt x="10793413" y="6403607"/>
                  <a:pt x="10803902" y="6402943"/>
                  <a:pt x="10808332" y="6402943"/>
                </a:cubicBezTo>
                <a:cubicBezTo>
                  <a:pt x="10822520" y="6402943"/>
                  <a:pt x="10824129" y="6408596"/>
                  <a:pt x="10824963" y="6411697"/>
                </a:cubicBezTo>
                <a:lnTo>
                  <a:pt x="10858291" y="6409815"/>
                </a:lnTo>
                <a:cubicBezTo>
                  <a:pt x="10857347" y="6404677"/>
                  <a:pt x="10855080" y="6391345"/>
                  <a:pt x="10837335" y="6385691"/>
                </a:cubicBezTo>
                <a:cubicBezTo>
                  <a:pt x="10831429" y="6383638"/>
                  <a:pt x="10819995" y="6382030"/>
                  <a:pt x="10808436" y="6382030"/>
                </a:cubicBezTo>
                <a:close/>
                <a:moveTo>
                  <a:pt x="11193731" y="6381750"/>
                </a:moveTo>
                <a:cubicBezTo>
                  <a:pt x="11176369" y="6381750"/>
                  <a:pt x="11158800" y="6385066"/>
                  <a:pt x="11145483" y="6396137"/>
                </a:cubicBezTo>
                <a:cubicBezTo>
                  <a:pt x="11135318" y="6404655"/>
                  <a:pt x="11130631" y="6415166"/>
                  <a:pt x="11128852" y="6424585"/>
                </a:cubicBezTo>
                <a:cubicBezTo>
                  <a:pt x="11128188" y="6427944"/>
                  <a:pt x="11127908" y="6431435"/>
                  <a:pt x="11127908" y="6434816"/>
                </a:cubicBezTo>
                <a:cubicBezTo>
                  <a:pt x="11127908" y="6468079"/>
                  <a:pt x="11153827" y="6483964"/>
                  <a:pt x="11182017" y="6483964"/>
                </a:cubicBezTo>
                <a:cubicBezTo>
                  <a:pt x="11200855" y="6483964"/>
                  <a:pt x="11210526" y="6478870"/>
                  <a:pt x="11215620" y="6475763"/>
                </a:cubicBezTo>
                <a:cubicBezTo>
                  <a:pt x="11219259" y="6473496"/>
                  <a:pt x="11220587" y="6472272"/>
                  <a:pt x="11222360" y="6470670"/>
                </a:cubicBezTo>
                <a:lnTo>
                  <a:pt x="11222360" y="6481181"/>
                </a:lnTo>
                <a:lnTo>
                  <a:pt x="11251643" y="6481181"/>
                </a:lnTo>
                <a:lnTo>
                  <a:pt x="11251643" y="6424218"/>
                </a:lnTo>
                <a:lnTo>
                  <a:pt x="11195223" y="6424218"/>
                </a:lnTo>
                <a:lnTo>
                  <a:pt x="11195223" y="6424261"/>
                </a:lnTo>
                <a:lnTo>
                  <a:pt x="11195185" y="6424261"/>
                </a:lnTo>
                <a:lnTo>
                  <a:pt x="11195185" y="6445794"/>
                </a:lnTo>
                <a:lnTo>
                  <a:pt x="11219885" y="6445794"/>
                </a:lnTo>
                <a:cubicBezTo>
                  <a:pt x="11217722" y="6455081"/>
                  <a:pt x="11205608" y="6462338"/>
                  <a:pt x="11192188" y="6462338"/>
                </a:cubicBezTo>
                <a:cubicBezTo>
                  <a:pt x="11176753" y="6462338"/>
                  <a:pt x="11162779" y="6453265"/>
                  <a:pt x="11162779" y="6433889"/>
                </a:cubicBezTo>
                <a:cubicBezTo>
                  <a:pt x="11162779" y="6419717"/>
                  <a:pt x="11171792" y="6403173"/>
                  <a:pt x="11194225" y="6403173"/>
                </a:cubicBezTo>
                <a:cubicBezTo>
                  <a:pt x="11201525" y="6403173"/>
                  <a:pt x="11208885" y="6404886"/>
                  <a:pt x="11215071" y="6411374"/>
                </a:cubicBezTo>
                <a:lnTo>
                  <a:pt x="11248674" y="6407883"/>
                </a:lnTo>
                <a:cubicBezTo>
                  <a:pt x="11247175" y="6404781"/>
                  <a:pt x="11246231" y="6402509"/>
                  <a:pt x="11243300" y="6399128"/>
                </a:cubicBezTo>
                <a:cubicBezTo>
                  <a:pt x="11236066" y="6390757"/>
                  <a:pt x="11227437" y="6386564"/>
                  <a:pt x="11215883" y="6384017"/>
                </a:cubicBezTo>
                <a:cubicBezTo>
                  <a:pt x="11208649" y="6382585"/>
                  <a:pt x="11201135" y="6381750"/>
                  <a:pt x="11193731" y="6381750"/>
                </a:cubicBezTo>
                <a:close/>
                <a:moveTo>
                  <a:pt x="487137" y="3313495"/>
                </a:moveTo>
                <a:lnTo>
                  <a:pt x="487137" y="3544505"/>
                </a:lnTo>
                <a:lnTo>
                  <a:pt x="507551" y="3544505"/>
                </a:lnTo>
                <a:lnTo>
                  <a:pt x="507551" y="3313495"/>
                </a:lnTo>
                <a:close/>
                <a:moveTo>
                  <a:pt x="424168" y="3313495"/>
                </a:moveTo>
                <a:lnTo>
                  <a:pt x="424168" y="3544505"/>
                </a:lnTo>
                <a:lnTo>
                  <a:pt x="460815" y="3544505"/>
                </a:lnTo>
                <a:lnTo>
                  <a:pt x="460815" y="3313495"/>
                </a:lnTo>
                <a:close/>
                <a:moveTo>
                  <a:pt x="174857" y="3313495"/>
                </a:moveTo>
                <a:lnTo>
                  <a:pt x="174857" y="3544505"/>
                </a:lnTo>
                <a:lnTo>
                  <a:pt x="397865" y="3544505"/>
                </a:lnTo>
                <a:lnTo>
                  <a:pt x="397865" y="3313495"/>
                </a:lnTo>
                <a:close/>
                <a:moveTo>
                  <a:pt x="267150" y="407194"/>
                </a:moveTo>
                <a:lnTo>
                  <a:pt x="267150" y="695325"/>
                </a:lnTo>
                <a:lnTo>
                  <a:pt x="458341" y="695325"/>
                </a:lnTo>
                <a:lnTo>
                  <a:pt x="458341" y="407194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 rtl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500031C-3DA1-B980-AEFF-26DEC399C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-2" y="0"/>
            <a:ext cx="5689601" cy="6858000"/>
          </a:xfrm>
          <a:custGeom>
            <a:avLst/>
            <a:gdLst>
              <a:gd name="connsiteX0" fmla="*/ 487138 w 5689601"/>
              <a:gd name="connsiteY0" fmla="*/ 3313495 h 6858000"/>
              <a:gd name="connsiteX1" fmla="*/ 487138 w 5689601"/>
              <a:gd name="connsiteY1" fmla="*/ 3544505 h 6858000"/>
              <a:gd name="connsiteX2" fmla="*/ 507552 w 5689601"/>
              <a:gd name="connsiteY2" fmla="*/ 3544505 h 6858000"/>
              <a:gd name="connsiteX3" fmla="*/ 507552 w 5689601"/>
              <a:gd name="connsiteY3" fmla="*/ 3313495 h 6858000"/>
              <a:gd name="connsiteX4" fmla="*/ 424169 w 5689601"/>
              <a:gd name="connsiteY4" fmla="*/ 3313495 h 6858000"/>
              <a:gd name="connsiteX5" fmla="*/ 424169 w 5689601"/>
              <a:gd name="connsiteY5" fmla="*/ 3544505 h 6858000"/>
              <a:gd name="connsiteX6" fmla="*/ 460816 w 5689601"/>
              <a:gd name="connsiteY6" fmla="*/ 3544505 h 6858000"/>
              <a:gd name="connsiteX7" fmla="*/ 460816 w 5689601"/>
              <a:gd name="connsiteY7" fmla="*/ 3313495 h 6858000"/>
              <a:gd name="connsiteX8" fmla="*/ 174857 w 5689601"/>
              <a:gd name="connsiteY8" fmla="*/ 3313495 h 6858000"/>
              <a:gd name="connsiteX9" fmla="*/ 174857 w 5689601"/>
              <a:gd name="connsiteY9" fmla="*/ 3544505 h 6858000"/>
              <a:gd name="connsiteX10" fmla="*/ 397865 w 5689601"/>
              <a:gd name="connsiteY10" fmla="*/ 3544505 h 6858000"/>
              <a:gd name="connsiteX11" fmla="*/ 397865 w 5689601"/>
              <a:gd name="connsiteY11" fmla="*/ 3313495 h 6858000"/>
              <a:gd name="connsiteX12" fmla="*/ 267150 w 5689601"/>
              <a:gd name="connsiteY12" fmla="*/ 407194 h 6858000"/>
              <a:gd name="connsiteX13" fmla="*/ 267150 w 5689601"/>
              <a:gd name="connsiteY13" fmla="*/ 695325 h 6858000"/>
              <a:gd name="connsiteX14" fmla="*/ 458341 w 5689601"/>
              <a:gd name="connsiteY14" fmla="*/ 695325 h 6858000"/>
              <a:gd name="connsiteX15" fmla="*/ 458341 w 5689601"/>
              <a:gd name="connsiteY15" fmla="*/ 407194 h 6858000"/>
              <a:gd name="connsiteX16" fmla="*/ 0 w 5689601"/>
              <a:gd name="connsiteY16" fmla="*/ 0 h 6858000"/>
              <a:gd name="connsiteX17" fmla="*/ 5689601 w 5689601"/>
              <a:gd name="connsiteY17" fmla="*/ 0 h 6858000"/>
              <a:gd name="connsiteX18" fmla="*/ 5689601 w 5689601"/>
              <a:gd name="connsiteY18" fmla="*/ 6858000 h 6858000"/>
              <a:gd name="connsiteX19" fmla="*/ 0 w 56896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89601" h="6858000">
                <a:moveTo>
                  <a:pt x="487138" y="3313495"/>
                </a:moveTo>
                <a:lnTo>
                  <a:pt x="487138" y="3544505"/>
                </a:lnTo>
                <a:lnTo>
                  <a:pt x="507552" y="3544505"/>
                </a:lnTo>
                <a:lnTo>
                  <a:pt x="507552" y="3313495"/>
                </a:lnTo>
                <a:close/>
                <a:moveTo>
                  <a:pt x="424169" y="3313495"/>
                </a:moveTo>
                <a:lnTo>
                  <a:pt x="424169" y="3544505"/>
                </a:lnTo>
                <a:lnTo>
                  <a:pt x="460816" y="3544505"/>
                </a:lnTo>
                <a:lnTo>
                  <a:pt x="460816" y="3313495"/>
                </a:lnTo>
                <a:close/>
                <a:moveTo>
                  <a:pt x="174857" y="3313495"/>
                </a:moveTo>
                <a:lnTo>
                  <a:pt x="174857" y="3544505"/>
                </a:lnTo>
                <a:lnTo>
                  <a:pt x="397865" y="3544505"/>
                </a:lnTo>
                <a:lnTo>
                  <a:pt x="397865" y="3313495"/>
                </a:lnTo>
                <a:close/>
                <a:moveTo>
                  <a:pt x="267150" y="407194"/>
                </a:moveTo>
                <a:lnTo>
                  <a:pt x="267150" y="695325"/>
                </a:lnTo>
                <a:lnTo>
                  <a:pt x="458341" y="695325"/>
                </a:lnTo>
                <a:lnTo>
                  <a:pt x="458341" y="407194"/>
                </a:lnTo>
                <a:close/>
                <a:moveTo>
                  <a:pt x="0" y="0"/>
                </a:moveTo>
                <a:lnTo>
                  <a:pt x="5689601" y="0"/>
                </a:lnTo>
                <a:lnTo>
                  <a:pt x="56896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12192000" cy="941796"/>
          </a:xfrm>
          <a:solidFill>
            <a:schemeClr val="accent2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A LONGER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-1" y="2465796"/>
            <a:ext cx="12192000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695325" y="3547989"/>
            <a:ext cx="10801349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</p:spTree>
    <p:extLst>
      <p:ext uri="{BB962C8B-B14F-4D97-AF65-F5344CB8AC3E}">
        <p14:creationId xmlns:p14="http://schemas.microsoft.com/office/powerpoint/2010/main" val="3129618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12192000" cy="941796"/>
          </a:xfrm>
          <a:solidFill>
            <a:schemeClr val="bg1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A LONGER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B066F8-A3AA-4ECC-6F49-9B12087998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72F524A-29B8-E928-D117-47BB476EC66B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A8C2812-B135-70A6-6A11-865CE31F7BCA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E12649F-675E-7EDD-4432-2A1888A25B5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465796"/>
            <a:ext cx="12192000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5" y="3547989"/>
            <a:ext cx="10801349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  <p:sp>
        <p:nvSpPr>
          <p:cNvPr id="7" name="Grafik 19">
            <a:extLst>
              <a:ext uri="{FF2B5EF4-FFF2-40B4-BE49-F238E27FC236}">
                <a16:creationId xmlns:a16="http://schemas.microsoft.com/office/drawing/2014/main" id="{214CEFF9-DBEA-D75F-21DC-B3B877F3769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981599"/>
            <a:ext cx="9361115" cy="418576"/>
          </a:xfrm>
        </p:spPr>
        <p:txBody>
          <a:bodyPr vert="horz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9345A89D-073E-A230-5566-D84B8E3093ED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244674" y="2492474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29464" y="2492474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39A152B-C14A-3329-5A33-C7CC7E12E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44674" y="3340251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1DCEFD3-F695-1775-B3FE-86C2CB08A4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829464" y="3340251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4D141B0E-1A41-F67E-1782-9814B00A10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244674" y="4188028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4ADBEB17-68D7-F342-5CAD-C8A1B4C886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29464" y="4188028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CE6C1B2-81BE-2BA2-360B-380616DB68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244674" y="5035805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FA185036-7B28-AB13-06B8-7C2EFF09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29464" y="5035805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DADC7096-738C-D1A7-18A5-23275ECA88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75388" y="2492474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AE63F65-FE9E-50B0-B024-958B426DCC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858294" y="2492474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5FF2DFD6-C6C5-3D21-1332-DA4AB712C8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75388" y="3340251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6B5DD8EB-5B80-1F23-9041-B2E5E0C5D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858294" y="3340251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ADD36928-4E7D-8B1B-BCE4-017A5FD800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75388" y="4188028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07.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933A83F9-09CB-B545-0ACD-F8ABE41D69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858294" y="4188028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C5845DEB-5235-6095-5F72-2683695D80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75388" y="5035805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08.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CCC70D0D-231E-9213-D763-BECD00BF57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58294" y="5035805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ED14A9E8-4DE9-2EE7-8BC4-1EF24338B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244674" y="3070251"/>
            <a:ext cx="4674553" cy="0"/>
          </a:xfrm>
          <a:custGeom>
            <a:avLst/>
            <a:gdLst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307975 h 307975"/>
              <a:gd name="connsiteX4" fmla="*/ 0 w 4674553"/>
              <a:gd name="connsiteY4" fmla="*/ 0 h 307975"/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0 h 307975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´</a:t>
            </a: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E9355B63-07E5-0716-65F0-19C572189A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244675" y="3918028"/>
            <a:ext cx="4674553" cy="0"/>
          </a:xfrm>
          <a:custGeom>
            <a:avLst/>
            <a:gdLst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252412 h 252412"/>
              <a:gd name="connsiteX4" fmla="*/ 0 w 4675188"/>
              <a:gd name="connsiteY4" fmla="*/ 0 h 252412"/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0 h 25241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A2476D77-7315-BDFE-A5D0-54A7D8A652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244675" y="4765805"/>
            <a:ext cx="4674553" cy="0"/>
          </a:xfrm>
          <a:custGeom>
            <a:avLst/>
            <a:gdLst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147637 h 147637"/>
              <a:gd name="connsiteX4" fmla="*/ 0 w 4675188"/>
              <a:gd name="connsiteY4" fmla="*/ 0 h 147637"/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0 h 147637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ACAE81ED-6B14-9140-56DB-7F8897703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244675" y="5608638"/>
            <a:ext cx="4674553" cy="0"/>
          </a:xfrm>
          <a:custGeom>
            <a:avLst/>
            <a:gdLst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347662 h 347662"/>
              <a:gd name="connsiteX4" fmla="*/ 0 w 4675188"/>
              <a:gd name="connsiteY4" fmla="*/ 0 h 347662"/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0 h 34766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AD805572-6E30-D974-B440-1FD66B7344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275388" y="3070251"/>
            <a:ext cx="4674553" cy="0"/>
          </a:xfrm>
          <a:custGeom>
            <a:avLst/>
            <a:gdLst>
              <a:gd name="connsiteX0" fmla="*/ 0 w 3021013"/>
              <a:gd name="connsiteY0" fmla="*/ 0 h 374650"/>
              <a:gd name="connsiteX1" fmla="*/ 3021013 w 3021013"/>
              <a:gd name="connsiteY1" fmla="*/ 0 h 374650"/>
              <a:gd name="connsiteX2" fmla="*/ 3021013 w 3021013"/>
              <a:gd name="connsiteY2" fmla="*/ 374650 h 374650"/>
              <a:gd name="connsiteX3" fmla="*/ 0 w 3021013"/>
              <a:gd name="connsiteY3" fmla="*/ 374650 h 374650"/>
              <a:gd name="connsiteX4" fmla="*/ 0 w 3021013"/>
              <a:gd name="connsiteY4" fmla="*/ 0 h 374650"/>
              <a:gd name="connsiteX0" fmla="*/ 0 w 3021013"/>
              <a:gd name="connsiteY0" fmla="*/ 0 h 374650"/>
              <a:gd name="connsiteX1" fmla="*/ 3021013 w 3021013"/>
              <a:gd name="connsiteY1" fmla="*/ 0 h 374650"/>
              <a:gd name="connsiteX2" fmla="*/ 3021013 w 3021013"/>
              <a:gd name="connsiteY2" fmla="*/ 374650 h 374650"/>
              <a:gd name="connsiteX3" fmla="*/ 0 w 3021013"/>
              <a:gd name="connsiteY3" fmla="*/ 0 h 374650"/>
              <a:gd name="connsiteX0" fmla="*/ 0 w 3021013"/>
              <a:gd name="connsiteY0" fmla="*/ 0 h 0"/>
              <a:gd name="connsiteX1" fmla="*/ 3021013 w 3021013"/>
              <a:gd name="connsiteY1" fmla="*/ 0 h 0"/>
              <a:gd name="connsiteX2" fmla="*/ 0 w 302101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013">
                <a:moveTo>
                  <a:pt x="0" y="0"/>
                </a:moveTo>
                <a:lnTo>
                  <a:pt x="302101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0" name="Textplatzhalter 59">
            <a:extLst>
              <a:ext uri="{FF2B5EF4-FFF2-40B4-BE49-F238E27FC236}">
                <a16:creationId xmlns:a16="http://schemas.microsoft.com/office/drawing/2014/main" id="{E12DF21C-C792-D52F-B3D9-E9AD88DB13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275388" y="3918028"/>
            <a:ext cx="4674553" cy="0"/>
          </a:xfrm>
          <a:custGeom>
            <a:avLst/>
            <a:gdLst>
              <a:gd name="connsiteX0" fmla="*/ 0 w 4674553"/>
              <a:gd name="connsiteY0" fmla="*/ 0 h 222250"/>
              <a:gd name="connsiteX1" fmla="*/ 4674553 w 4674553"/>
              <a:gd name="connsiteY1" fmla="*/ 0 h 222250"/>
              <a:gd name="connsiteX2" fmla="*/ 4674553 w 4674553"/>
              <a:gd name="connsiteY2" fmla="*/ 222250 h 222250"/>
              <a:gd name="connsiteX3" fmla="*/ 0 w 4674553"/>
              <a:gd name="connsiteY3" fmla="*/ 222250 h 222250"/>
              <a:gd name="connsiteX4" fmla="*/ 0 w 4674553"/>
              <a:gd name="connsiteY4" fmla="*/ 0 h 222250"/>
              <a:gd name="connsiteX0" fmla="*/ 0 w 4674553"/>
              <a:gd name="connsiteY0" fmla="*/ 0 h 222250"/>
              <a:gd name="connsiteX1" fmla="*/ 4674553 w 4674553"/>
              <a:gd name="connsiteY1" fmla="*/ 0 h 222250"/>
              <a:gd name="connsiteX2" fmla="*/ 4674553 w 4674553"/>
              <a:gd name="connsiteY2" fmla="*/ 222250 h 222250"/>
              <a:gd name="connsiteX3" fmla="*/ 0 w 4674553"/>
              <a:gd name="connsiteY3" fmla="*/ 0 h 222250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2" name="Textplatzhalter 61">
            <a:extLst>
              <a:ext uri="{FF2B5EF4-FFF2-40B4-BE49-F238E27FC236}">
                <a16:creationId xmlns:a16="http://schemas.microsoft.com/office/drawing/2014/main" id="{0668B543-D645-47BE-8FFA-11BBDC2322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275388" y="4765805"/>
            <a:ext cx="4674553" cy="0"/>
          </a:xfrm>
          <a:custGeom>
            <a:avLst/>
            <a:gdLst>
              <a:gd name="connsiteX0" fmla="*/ 0 w 4674553"/>
              <a:gd name="connsiteY0" fmla="*/ 0 h 336550"/>
              <a:gd name="connsiteX1" fmla="*/ 4674553 w 4674553"/>
              <a:gd name="connsiteY1" fmla="*/ 0 h 336550"/>
              <a:gd name="connsiteX2" fmla="*/ 4674553 w 4674553"/>
              <a:gd name="connsiteY2" fmla="*/ 336550 h 336550"/>
              <a:gd name="connsiteX3" fmla="*/ 0 w 4674553"/>
              <a:gd name="connsiteY3" fmla="*/ 336550 h 336550"/>
              <a:gd name="connsiteX4" fmla="*/ 0 w 4674553"/>
              <a:gd name="connsiteY4" fmla="*/ 0 h 336550"/>
              <a:gd name="connsiteX0" fmla="*/ 0 w 4674553"/>
              <a:gd name="connsiteY0" fmla="*/ 0 h 336550"/>
              <a:gd name="connsiteX1" fmla="*/ 4674553 w 4674553"/>
              <a:gd name="connsiteY1" fmla="*/ 0 h 336550"/>
              <a:gd name="connsiteX2" fmla="*/ 4674553 w 4674553"/>
              <a:gd name="connsiteY2" fmla="*/ 336550 h 336550"/>
              <a:gd name="connsiteX3" fmla="*/ 0 w 4674553"/>
              <a:gd name="connsiteY3" fmla="*/ 0 h 336550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100A2437-954A-81B2-F947-F0A661F914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275388" y="5608638"/>
            <a:ext cx="4674553" cy="0"/>
          </a:xfrm>
          <a:custGeom>
            <a:avLst/>
            <a:gdLst>
              <a:gd name="connsiteX0" fmla="*/ 0 w 3867150"/>
              <a:gd name="connsiteY0" fmla="*/ 0 h 307975"/>
              <a:gd name="connsiteX1" fmla="*/ 3867150 w 3867150"/>
              <a:gd name="connsiteY1" fmla="*/ 0 h 307975"/>
              <a:gd name="connsiteX2" fmla="*/ 3867150 w 3867150"/>
              <a:gd name="connsiteY2" fmla="*/ 307975 h 307975"/>
              <a:gd name="connsiteX3" fmla="*/ 0 w 3867150"/>
              <a:gd name="connsiteY3" fmla="*/ 307975 h 307975"/>
              <a:gd name="connsiteX4" fmla="*/ 0 w 3867150"/>
              <a:gd name="connsiteY4" fmla="*/ 0 h 307975"/>
              <a:gd name="connsiteX0" fmla="*/ 0 w 3867150"/>
              <a:gd name="connsiteY0" fmla="*/ 0 h 307975"/>
              <a:gd name="connsiteX1" fmla="*/ 3867150 w 3867150"/>
              <a:gd name="connsiteY1" fmla="*/ 0 h 307975"/>
              <a:gd name="connsiteX2" fmla="*/ 3867150 w 3867150"/>
              <a:gd name="connsiteY2" fmla="*/ 307975 h 307975"/>
              <a:gd name="connsiteX3" fmla="*/ 0 w 3867150"/>
              <a:gd name="connsiteY3" fmla="*/ 0 h 307975"/>
              <a:gd name="connsiteX0" fmla="*/ 0 w 3867150"/>
              <a:gd name="connsiteY0" fmla="*/ 0 h 0"/>
              <a:gd name="connsiteX1" fmla="*/ 3867150 w 3867150"/>
              <a:gd name="connsiteY1" fmla="*/ 0 h 0"/>
              <a:gd name="connsiteX2" fmla="*/ 0 w 386715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7150">
                <a:moveTo>
                  <a:pt x="0" y="0"/>
                </a:moveTo>
                <a:lnTo>
                  <a:pt x="386715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DB1D3-A0E5-5BC1-4D81-963E364FFEB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 bwMode="gray">
          <a:xfrm>
            <a:off x="1242060" y="6381750"/>
            <a:ext cx="7792404" cy="153888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2A0D4F-95B7-9F93-F161-115949E0FA3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 bwMode="gray">
          <a:xfrm>
            <a:off x="695325" y="6381750"/>
            <a:ext cx="422275" cy="153888"/>
          </a:xfrm>
        </p:spPr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Grafik 19">
            <a:extLst>
              <a:ext uri="{FF2B5EF4-FFF2-40B4-BE49-F238E27FC236}">
                <a16:creationId xmlns:a16="http://schemas.microsoft.com/office/drawing/2014/main" id="{0F4A877B-9AA0-85FC-C410-2BEFB49AFBF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7CA5A18-0A92-6904-908A-DF711B89572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096000" y="0"/>
            <a:ext cx="6096000" cy="6857998"/>
          </a:xfrm>
          <a:custGeom>
            <a:avLst/>
            <a:gdLst>
              <a:gd name="connsiteX0" fmla="*/ 4414605 w 6096000"/>
              <a:gd name="connsiteY0" fmla="*/ 6557910 h 6857998"/>
              <a:gd name="connsiteX1" fmla="*/ 4427043 w 6096000"/>
              <a:gd name="connsiteY1" fmla="*/ 6574349 h 6857998"/>
              <a:gd name="connsiteX2" fmla="*/ 4414605 w 6096000"/>
              <a:gd name="connsiteY2" fmla="*/ 6590788 h 6857998"/>
              <a:gd name="connsiteX3" fmla="*/ 4402167 w 6096000"/>
              <a:gd name="connsiteY3" fmla="*/ 6574349 h 6857998"/>
              <a:gd name="connsiteX4" fmla="*/ 4414605 w 6096000"/>
              <a:gd name="connsiteY4" fmla="*/ 6557910 h 6857998"/>
              <a:gd name="connsiteX5" fmla="*/ 4574116 w 6096000"/>
              <a:gd name="connsiteY5" fmla="*/ 6557871 h 6857998"/>
              <a:gd name="connsiteX6" fmla="*/ 4587492 w 6096000"/>
              <a:gd name="connsiteY6" fmla="*/ 6574415 h 6857998"/>
              <a:gd name="connsiteX7" fmla="*/ 4574116 w 6096000"/>
              <a:gd name="connsiteY7" fmla="*/ 6590958 h 6857998"/>
              <a:gd name="connsiteX8" fmla="*/ 4560740 w 6096000"/>
              <a:gd name="connsiteY8" fmla="*/ 6574415 h 6857998"/>
              <a:gd name="connsiteX9" fmla="*/ 4574116 w 6096000"/>
              <a:gd name="connsiteY9" fmla="*/ 6557871 h 6857998"/>
              <a:gd name="connsiteX10" fmla="*/ 4316679 w 6096000"/>
              <a:gd name="connsiteY10" fmla="*/ 6557871 h 6857998"/>
              <a:gd name="connsiteX11" fmla="*/ 4330055 w 6096000"/>
              <a:gd name="connsiteY11" fmla="*/ 6574415 h 6857998"/>
              <a:gd name="connsiteX12" fmla="*/ 4316679 w 6096000"/>
              <a:gd name="connsiteY12" fmla="*/ 6590958 h 6857998"/>
              <a:gd name="connsiteX13" fmla="*/ 4303302 w 6096000"/>
              <a:gd name="connsiteY13" fmla="*/ 6574415 h 6857998"/>
              <a:gd name="connsiteX14" fmla="*/ 4316679 w 6096000"/>
              <a:gd name="connsiteY14" fmla="*/ 6557871 h 6857998"/>
              <a:gd name="connsiteX15" fmla="*/ 4884109 w 6096000"/>
              <a:gd name="connsiteY15" fmla="*/ 6557717 h 6857998"/>
              <a:gd name="connsiteX16" fmla="*/ 4896547 w 6096000"/>
              <a:gd name="connsiteY16" fmla="*/ 6569941 h 6857998"/>
              <a:gd name="connsiteX17" fmla="*/ 4871183 w 6096000"/>
              <a:gd name="connsiteY17" fmla="*/ 6569941 h 6857998"/>
              <a:gd name="connsiteX18" fmla="*/ 4884109 w 6096000"/>
              <a:gd name="connsiteY18" fmla="*/ 6557717 h 6857998"/>
              <a:gd name="connsiteX19" fmla="*/ 4697851 w 6096000"/>
              <a:gd name="connsiteY19" fmla="*/ 6557717 h 6857998"/>
              <a:gd name="connsiteX20" fmla="*/ 4710289 w 6096000"/>
              <a:gd name="connsiteY20" fmla="*/ 6569941 h 6857998"/>
              <a:gd name="connsiteX21" fmla="*/ 4684925 w 6096000"/>
              <a:gd name="connsiteY21" fmla="*/ 6569941 h 6857998"/>
              <a:gd name="connsiteX22" fmla="*/ 4697851 w 6096000"/>
              <a:gd name="connsiteY22" fmla="*/ 6557717 h 6857998"/>
              <a:gd name="connsiteX23" fmla="*/ 4345572 w 6096000"/>
              <a:gd name="connsiteY23" fmla="*/ 6552113 h 6857998"/>
              <a:gd name="connsiteX24" fmla="*/ 4345572 w 6096000"/>
              <a:gd name="connsiteY24" fmla="*/ 6582999 h 6857998"/>
              <a:gd name="connsiteX25" fmla="*/ 4360447 w 6096000"/>
              <a:gd name="connsiteY25" fmla="*/ 6597940 h 6857998"/>
              <a:gd name="connsiteX26" fmla="*/ 4375151 w 6096000"/>
              <a:gd name="connsiteY26" fmla="*/ 6591134 h 6857998"/>
              <a:gd name="connsiteX27" fmla="*/ 4375321 w 6096000"/>
              <a:gd name="connsiteY27" fmla="*/ 6591134 h 6857998"/>
              <a:gd name="connsiteX28" fmla="*/ 4375321 w 6096000"/>
              <a:gd name="connsiteY28" fmla="*/ 6596721 h 6857998"/>
              <a:gd name="connsiteX29" fmla="*/ 4383884 w 6096000"/>
              <a:gd name="connsiteY29" fmla="*/ 6596721 h 6857998"/>
              <a:gd name="connsiteX30" fmla="*/ 4383884 w 6096000"/>
              <a:gd name="connsiteY30" fmla="*/ 6552113 h 6857998"/>
              <a:gd name="connsiteX31" fmla="*/ 4375321 w 6096000"/>
              <a:gd name="connsiteY31" fmla="*/ 6552113 h 6857998"/>
              <a:gd name="connsiteX32" fmla="*/ 4375321 w 6096000"/>
              <a:gd name="connsiteY32" fmla="*/ 6579514 h 6857998"/>
              <a:gd name="connsiteX33" fmla="*/ 4375327 w 6096000"/>
              <a:gd name="connsiteY33" fmla="*/ 6579508 h 6857998"/>
              <a:gd name="connsiteX34" fmla="*/ 4363273 w 6096000"/>
              <a:gd name="connsiteY34" fmla="*/ 6590683 h 6857998"/>
              <a:gd name="connsiteX35" fmla="*/ 4363251 w 6096000"/>
              <a:gd name="connsiteY35" fmla="*/ 6590705 h 6857998"/>
              <a:gd name="connsiteX36" fmla="*/ 4354239 w 6096000"/>
              <a:gd name="connsiteY36" fmla="*/ 6580622 h 6857998"/>
              <a:gd name="connsiteX37" fmla="*/ 4354239 w 6096000"/>
              <a:gd name="connsiteY37" fmla="*/ 6552113 h 6857998"/>
              <a:gd name="connsiteX38" fmla="*/ 4799905 w 6096000"/>
              <a:gd name="connsiteY38" fmla="*/ 6552047 h 6857998"/>
              <a:gd name="connsiteX39" fmla="*/ 4799905 w 6096000"/>
              <a:gd name="connsiteY39" fmla="*/ 6596655 h 6857998"/>
              <a:gd name="connsiteX40" fmla="*/ 4808468 w 6096000"/>
              <a:gd name="connsiteY40" fmla="*/ 6596655 h 6857998"/>
              <a:gd name="connsiteX41" fmla="*/ 4808468 w 6096000"/>
              <a:gd name="connsiteY41" fmla="*/ 6552047 h 6857998"/>
              <a:gd name="connsiteX42" fmla="*/ 4753393 w 6096000"/>
              <a:gd name="connsiteY42" fmla="*/ 6552047 h 6857998"/>
              <a:gd name="connsiteX43" fmla="*/ 4769316 w 6096000"/>
              <a:gd name="connsiteY43" fmla="*/ 6596655 h 6857998"/>
              <a:gd name="connsiteX44" fmla="*/ 4778927 w 6096000"/>
              <a:gd name="connsiteY44" fmla="*/ 6596655 h 6857998"/>
              <a:gd name="connsiteX45" fmla="*/ 4794850 w 6096000"/>
              <a:gd name="connsiteY45" fmla="*/ 6552047 h 6857998"/>
              <a:gd name="connsiteX46" fmla="*/ 4785837 w 6096000"/>
              <a:gd name="connsiteY46" fmla="*/ 6552047 h 6857998"/>
              <a:gd name="connsiteX47" fmla="*/ 4774409 w 6096000"/>
              <a:gd name="connsiteY47" fmla="*/ 6587857 h 6857998"/>
              <a:gd name="connsiteX48" fmla="*/ 4774245 w 6096000"/>
              <a:gd name="connsiteY48" fmla="*/ 6587857 h 6857998"/>
              <a:gd name="connsiteX49" fmla="*/ 4762641 w 6096000"/>
              <a:gd name="connsiteY49" fmla="*/ 6552047 h 6857998"/>
              <a:gd name="connsiteX50" fmla="*/ 4747168 w 6096000"/>
              <a:gd name="connsiteY50" fmla="*/ 6550999 h 6857998"/>
              <a:gd name="connsiteX51" fmla="*/ 4735181 w 6096000"/>
              <a:gd name="connsiteY51" fmla="*/ 6560522 h 6857998"/>
              <a:gd name="connsiteX52" fmla="*/ 4735011 w 6096000"/>
              <a:gd name="connsiteY52" fmla="*/ 6560522 h 6857998"/>
              <a:gd name="connsiteX53" fmla="*/ 4735011 w 6096000"/>
              <a:gd name="connsiteY53" fmla="*/ 6552047 h 6857998"/>
              <a:gd name="connsiteX54" fmla="*/ 4726448 w 6096000"/>
              <a:gd name="connsiteY54" fmla="*/ 6552047 h 6857998"/>
              <a:gd name="connsiteX55" fmla="*/ 4726448 w 6096000"/>
              <a:gd name="connsiteY55" fmla="*/ 6596655 h 6857998"/>
              <a:gd name="connsiteX56" fmla="*/ 4735011 w 6096000"/>
              <a:gd name="connsiteY56" fmla="*/ 6596655 h 6857998"/>
              <a:gd name="connsiteX57" fmla="*/ 4735011 w 6096000"/>
              <a:gd name="connsiteY57" fmla="*/ 6573580 h 6857998"/>
              <a:gd name="connsiteX58" fmla="*/ 4748387 w 6096000"/>
              <a:gd name="connsiteY58" fmla="*/ 6559238 h 6857998"/>
              <a:gd name="connsiteX59" fmla="*/ 4751258 w 6096000"/>
              <a:gd name="connsiteY59" fmla="*/ 6559518 h 6857998"/>
              <a:gd name="connsiteX60" fmla="*/ 4751258 w 6096000"/>
              <a:gd name="connsiteY60" fmla="*/ 6551279 h 6857998"/>
              <a:gd name="connsiteX61" fmla="*/ 4747168 w 6096000"/>
              <a:gd name="connsiteY61" fmla="*/ 6550999 h 6857998"/>
              <a:gd name="connsiteX62" fmla="*/ 4288378 w 6096000"/>
              <a:gd name="connsiteY62" fmla="*/ 6550999 h 6857998"/>
              <a:gd name="connsiteX63" fmla="*/ 4276391 w 6096000"/>
              <a:gd name="connsiteY63" fmla="*/ 6560522 h 6857998"/>
              <a:gd name="connsiteX64" fmla="*/ 4276220 w 6096000"/>
              <a:gd name="connsiteY64" fmla="*/ 6560522 h 6857998"/>
              <a:gd name="connsiteX65" fmla="*/ 4276220 w 6096000"/>
              <a:gd name="connsiteY65" fmla="*/ 6552047 h 6857998"/>
              <a:gd name="connsiteX66" fmla="*/ 4267658 w 6096000"/>
              <a:gd name="connsiteY66" fmla="*/ 6552047 h 6857998"/>
              <a:gd name="connsiteX67" fmla="*/ 4267658 w 6096000"/>
              <a:gd name="connsiteY67" fmla="*/ 6596655 h 6857998"/>
              <a:gd name="connsiteX68" fmla="*/ 4276220 w 6096000"/>
              <a:gd name="connsiteY68" fmla="*/ 6596655 h 6857998"/>
              <a:gd name="connsiteX69" fmla="*/ 4276220 w 6096000"/>
              <a:gd name="connsiteY69" fmla="*/ 6573580 h 6857998"/>
              <a:gd name="connsiteX70" fmla="*/ 4289597 w 6096000"/>
              <a:gd name="connsiteY70" fmla="*/ 6559238 h 6857998"/>
              <a:gd name="connsiteX71" fmla="*/ 4292467 w 6096000"/>
              <a:gd name="connsiteY71" fmla="*/ 6559518 h 6857998"/>
              <a:gd name="connsiteX72" fmla="*/ 4292467 w 6096000"/>
              <a:gd name="connsiteY72" fmla="*/ 6551279 h 6857998"/>
              <a:gd name="connsiteX73" fmla="*/ 4288378 w 6096000"/>
              <a:gd name="connsiteY73" fmla="*/ 6550999 h 6857998"/>
              <a:gd name="connsiteX74" fmla="*/ 4837317 w 6096000"/>
              <a:gd name="connsiteY74" fmla="*/ 6550785 h 6857998"/>
              <a:gd name="connsiteX75" fmla="*/ 4815482 w 6096000"/>
              <a:gd name="connsiteY75" fmla="*/ 6574415 h 6857998"/>
              <a:gd name="connsiteX76" fmla="*/ 4837421 w 6096000"/>
              <a:gd name="connsiteY76" fmla="*/ 6598044 h 6857998"/>
              <a:gd name="connsiteX77" fmla="*/ 4857434 w 6096000"/>
              <a:gd name="connsiteY77" fmla="*/ 6580172 h 6857998"/>
              <a:gd name="connsiteX78" fmla="*/ 4848531 w 6096000"/>
              <a:gd name="connsiteY78" fmla="*/ 6580172 h 6857998"/>
              <a:gd name="connsiteX79" fmla="*/ 4837355 w 6096000"/>
              <a:gd name="connsiteY79" fmla="*/ 6590854 h 6857998"/>
              <a:gd name="connsiteX80" fmla="*/ 4824429 w 6096000"/>
              <a:gd name="connsiteY80" fmla="*/ 6574415 h 6857998"/>
              <a:gd name="connsiteX81" fmla="*/ 4837355 w 6096000"/>
              <a:gd name="connsiteY81" fmla="*/ 6557871 h 6857998"/>
              <a:gd name="connsiteX82" fmla="*/ 4837361 w 6096000"/>
              <a:gd name="connsiteY82" fmla="*/ 6557871 h 6857998"/>
              <a:gd name="connsiteX83" fmla="*/ 4848536 w 6096000"/>
              <a:gd name="connsiteY83" fmla="*/ 6568272 h 6857998"/>
              <a:gd name="connsiteX84" fmla="*/ 4857439 w 6096000"/>
              <a:gd name="connsiteY84" fmla="*/ 6568272 h 6857998"/>
              <a:gd name="connsiteX85" fmla="*/ 4837317 w 6096000"/>
              <a:gd name="connsiteY85" fmla="*/ 6550785 h 6857998"/>
              <a:gd name="connsiteX86" fmla="*/ 4927877 w 6096000"/>
              <a:gd name="connsiteY86" fmla="*/ 6550779 h 6857998"/>
              <a:gd name="connsiteX87" fmla="*/ 4910862 w 6096000"/>
              <a:gd name="connsiteY87" fmla="*/ 6563623 h 6857998"/>
              <a:gd name="connsiteX88" fmla="*/ 4927559 w 6096000"/>
              <a:gd name="connsiteY88" fmla="*/ 6577022 h 6857998"/>
              <a:gd name="connsiteX89" fmla="*/ 4939267 w 6096000"/>
              <a:gd name="connsiteY89" fmla="*/ 6584426 h 6857998"/>
              <a:gd name="connsiteX90" fmla="*/ 4929766 w 6096000"/>
              <a:gd name="connsiteY90" fmla="*/ 6591018 h 6857998"/>
              <a:gd name="connsiteX91" fmla="*/ 4917992 w 6096000"/>
              <a:gd name="connsiteY91" fmla="*/ 6581835 h 6857998"/>
              <a:gd name="connsiteX92" fmla="*/ 4909325 w 6096000"/>
              <a:gd name="connsiteY92" fmla="*/ 6581835 h 6857998"/>
              <a:gd name="connsiteX93" fmla="*/ 4929897 w 6096000"/>
              <a:gd name="connsiteY93" fmla="*/ 6597934 h 6857998"/>
              <a:gd name="connsiteX94" fmla="*/ 4948241 w 6096000"/>
              <a:gd name="connsiteY94" fmla="*/ 6584042 h 6857998"/>
              <a:gd name="connsiteX95" fmla="*/ 4948197 w 6096000"/>
              <a:gd name="connsiteY95" fmla="*/ 6584042 h 6857998"/>
              <a:gd name="connsiteX96" fmla="*/ 4948093 w 6096000"/>
              <a:gd name="connsiteY96" fmla="*/ 6584042 h 6857998"/>
              <a:gd name="connsiteX97" fmla="*/ 4948087 w 6096000"/>
              <a:gd name="connsiteY97" fmla="*/ 6584047 h 6857998"/>
              <a:gd name="connsiteX98" fmla="*/ 4931072 w 6096000"/>
              <a:gd name="connsiteY98" fmla="*/ 6569771 h 6857998"/>
              <a:gd name="connsiteX99" fmla="*/ 4919683 w 6096000"/>
              <a:gd name="connsiteY99" fmla="*/ 6563283 h 6857998"/>
              <a:gd name="connsiteX100" fmla="*/ 4927921 w 6096000"/>
              <a:gd name="connsiteY100" fmla="*/ 6557695 h 6857998"/>
              <a:gd name="connsiteX101" fmla="*/ 4937812 w 6096000"/>
              <a:gd name="connsiteY101" fmla="*/ 6565056 h 6857998"/>
              <a:gd name="connsiteX102" fmla="*/ 4946501 w 6096000"/>
              <a:gd name="connsiteY102" fmla="*/ 6565056 h 6857998"/>
              <a:gd name="connsiteX103" fmla="*/ 4927877 w 6096000"/>
              <a:gd name="connsiteY103" fmla="*/ 6550779 h 6857998"/>
              <a:gd name="connsiteX104" fmla="*/ 4415933 w 6096000"/>
              <a:gd name="connsiteY104" fmla="*/ 6550719 h 6857998"/>
              <a:gd name="connsiteX105" fmla="*/ 4402233 w 6096000"/>
              <a:gd name="connsiteY105" fmla="*/ 6557311 h 6857998"/>
              <a:gd name="connsiteX106" fmla="*/ 4402063 w 6096000"/>
              <a:gd name="connsiteY106" fmla="*/ 6557311 h 6857998"/>
              <a:gd name="connsiteX107" fmla="*/ 4402063 w 6096000"/>
              <a:gd name="connsiteY107" fmla="*/ 6552047 h 6857998"/>
              <a:gd name="connsiteX108" fmla="*/ 4393500 w 6096000"/>
              <a:gd name="connsiteY108" fmla="*/ 6552047 h 6857998"/>
              <a:gd name="connsiteX109" fmla="*/ 4393500 w 6096000"/>
              <a:gd name="connsiteY109" fmla="*/ 6612150 h 6857998"/>
              <a:gd name="connsiteX110" fmla="*/ 4402063 w 6096000"/>
              <a:gd name="connsiteY110" fmla="*/ 6612150 h 6857998"/>
              <a:gd name="connsiteX111" fmla="*/ 4402063 w 6096000"/>
              <a:gd name="connsiteY111" fmla="*/ 6591134 h 6857998"/>
              <a:gd name="connsiteX112" fmla="*/ 4402233 w 6096000"/>
              <a:gd name="connsiteY112" fmla="*/ 6591134 h 6857998"/>
              <a:gd name="connsiteX113" fmla="*/ 4415933 w 6096000"/>
              <a:gd name="connsiteY113" fmla="*/ 6597874 h 6857998"/>
              <a:gd name="connsiteX114" fmla="*/ 4435946 w 6096000"/>
              <a:gd name="connsiteY114" fmla="*/ 6574349 h 6857998"/>
              <a:gd name="connsiteX115" fmla="*/ 4415933 w 6096000"/>
              <a:gd name="connsiteY115" fmla="*/ 6550719 h 6857998"/>
              <a:gd name="connsiteX116" fmla="*/ 4506587 w 6096000"/>
              <a:gd name="connsiteY116" fmla="*/ 6550714 h 6857998"/>
              <a:gd name="connsiteX117" fmla="*/ 4506582 w 6096000"/>
              <a:gd name="connsiteY117" fmla="*/ 6550719 h 6857998"/>
              <a:gd name="connsiteX118" fmla="*/ 4491877 w 6096000"/>
              <a:gd name="connsiteY118" fmla="*/ 6557635 h 6857998"/>
              <a:gd name="connsiteX119" fmla="*/ 4491707 w 6096000"/>
              <a:gd name="connsiteY119" fmla="*/ 6557635 h 6857998"/>
              <a:gd name="connsiteX120" fmla="*/ 4491707 w 6096000"/>
              <a:gd name="connsiteY120" fmla="*/ 6552047 h 6857998"/>
              <a:gd name="connsiteX121" fmla="*/ 4483166 w 6096000"/>
              <a:gd name="connsiteY121" fmla="*/ 6552047 h 6857998"/>
              <a:gd name="connsiteX122" fmla="*/ 4483166 w 6096000"/>
              <a:gd name="connsiteY122" fmla="*/ 6596655 h 6857998"/>
              <a:gd name="connsiteX123" fmla="*/ 4491729 w 6096000"/>
              <a:gd name="connsiteY123" fmla="*/ 6596655 h 6857998"/>
              <a:gd name="connsiteX124" fmla="*/ 4491729 w 6096000"/>
              <a:gd name="connsiteY124" fmla="*/ 6569255 h 6857998"/>
              <a:gd name="connsiteX125" fmla="*/ 4503782 w 6096000"/>
              <a:gd name="connsiteY125" fmla="*/ 6558080 h 6857998"/>
              <a:gd name="connsiteX126" fmla="*/ 4512795 w 6096000"/>
              <a:gd name="connsiteY126" fmla="*/ 6568031 h 6857998"/>
              <a:gd name="connsiteX127" fmla="*/ 4512795 w 6096000"/>
              <a:gd name="connsiteY127" fmla="*/ 6596650 h 6857998"/>
              <a:gd name="connsiteX128" fmla="*/ 4521462 w 6096000"/>
              <a:gd name="connsiteY128" fmla="*/ 6596650 h 6857998"/>
              <a:gd name="connsiteX129" fmla="*/ 4521462 w 6096000"/>
              <a:gd name="connsiteY129" fmla="*/ 6565654 h 6857998"/>
              <a:gd name="connsiteX130" fmla="*/ 4506587 w 6096000"/>
              <a:gd name="connsiteY130" fmla="*/ 6550714 h 6857998"/>
              <a:gd name="connsiteX131" fmla="*/ 4884345 w 6096000"/>
              <a:gd name="connsiteY131" fmla="*/ 6550681 h 6857998"/>
              <a:gd name="connsiteX132" fmla="*/ 4862341 w 6096000"/>
              <a:gd name="connsiteY132" fmla="*/ 6574310 h 6857998"/>
              <a:gd name="connsiteX133" fmla="*/ 4862341 w 6096000"/>
              <a:gd name="connsiteY133" fmla="*/ 6574332 h 6857998"/>
              <a:gd name="connsiteX134" fmla="*/ 4884345 w 6096000"/>
              <a:gd name="connsiteY134" fmla="*/ 6598071 h 6857998"/>
              <a:gd name="connsiteX135" fmla="*/ 4904896 w 6096000"/>
              <a:gd name="connsiteY135" fmla="*/ 6583026 h 6857998"/>
              <a:gd name="connsiteX136" fmla="*/ 4896229 w 6096000"/>
              <a:gd name="connsiteY136" fmla="*/ 6583026 h 6857998"/>
              <a:gd name="connsiteX137" fmla="*/ 4884521 w 6096000"/>
              <a:gd name="connsiteY137" fmla="*/ 6591051 h 6857998"/>
              <a:gd name="connsiteX138" fmla="*/ 4871145 w 6096000"/>
              <a:gd name="connsiteY138" fmla="*/ 6576709 h 6857998"/>
              <a:gd name="connsiteX139" fmla="*/ 4905412 w 6096000"/>
              <a:gd name="connsiteY139" fmla="*/ 6576709 h 6857998"/>
              <a:gd name="connsiteX140" fmla="*/ 4905516 w 6096000"/>
              <a:gd name="connsiteY140" fmla="*/ 6573432 h 6857998"/>
              <a:gd name="connsiteX141" fmla="*/ 4884345 w 6096000"/>
              <a:gd name="connsiteY141" fmla="*/ 6550681 h 6857998"/>
              <a:gd name="connsiteX142" fmla="*/ 4698087 w 6096000"/>
              <a:gd name="connsiteY142" fmla="*/ 6550681 h 6857998"/>
              <a:gd name="connsiteX143" fmla="*/ 4676082 w 6096000"/>
              <a:gd name="connsiteY143" fmla="*/ 6574310 h 6857998"/>
              <a:gd name="connsiteX144" fmla="*/ 4676082 w 6096000"/>
              <a:gd name="connsiteY144" fmla="*/ 6574332 h 6857998"/>
              <a:gd name="connsiteX145" fmla="*/ 4698087 w 6096000"/>
              <a:gd name="connsiteY145" fmla="*/ 6598071 h 6857998"/>
              <a:gd name="connsiteX146" fmla="*/ 4718637 w 6096000"/>
              <a:gd name="connsiteY146" fmla="*/ 6583026 h 6857998"/>
              <a:gd name="connsiteX147" fmla="*/ 4709970 w 6096000"/>
              <a:gd name="connsiteY147" fmla="*/ 6583026 h 6857998"/>
              <a:gd name="connsiteX148" fmla="*/ 4698263 w 6096000"/>
              <a:gd name="connsiteY148" fmla="*/ 6591051 h 6857998"/>
              <a:gd name="connsiteX149" fmla="*/ 4684886 w 6096000"/>
              <a:gd name="connsiteY149" fmla="*/ 6576709 h 6857998"/>
              <a:gd name="connsiteX150" fmla="*/ 4719153 w 6096000"/>
              <a:gd name="connsiteY150" fmla="*/ 6576709 h 6857998"/>
              <a:gd name="connsiteX151" fmla="*/ 4719258 w 6096000"/>
              <a:gd name="connsiteY151" fmla="*/ 6573432 h 6857998"/>
              <a:gd name="connsiteX152" fmla="*/ 4698087 w 6096000"/>
              <a:gd name="connsiteY152" fmla="*/ 6550681 h 6857998"/>
              <a:gd name="connsiteX153" fmla="*/ 4574111 w 6096000"/>
              <a:gd name="connsiteY153" fmla="*/ 6550675 h 6857998"/>
              <a:gd name="connsiteX154" fmla="*/ 4551848 w 6096000"/>
              <a:gd name="connsiteY154" fmla="*/ 6574415 h 6857998"/>
              <a:gd name="connsiteX155" fmla="*/ 4574111 w 6096000"/>
              <a:gd name="connsiteY155" fmla="*/ 6598044 h 6857998"/>
              <a:gd name="connsiteX156" fmla="*/ 4596395 w 6096000"/>
              <a:gd name="connsiteY156" fmla="*/ 6574305 h 6857998"/>
              <a:gd name="connsiteX157" fmla="*/ 4574111 w 6096000"/>
              <a:gd name="connsiteY157" fmla="*/ 6550675 h 6857998"/>
              <a:gd name="connsiteX158" fmla="*/ 4316673 w 6096000"/>
              <a:gd name="connsiteY158" fmla="*/ 6550675 h 6857998"/>
              <a:gd name="connsiteX159" fmla="*/ 4294389 w 6096000"/>
              <a:gd name="connsiteY159" fmla="*/ 6574415 h 6857998"/>
              <a:gd name="connsiteX160" fmla="*/ 4316673 w 6096000"/>
              <a:gd name="connsiteY160" fmla="*/ 6598044 h 6857998"/>
              <a:gd name="connsiteX161" fmla="*/ 4338958 w 6096000"/>
              <a:gd name="connsiteY161" fmla="*/ 6574305 h 6857998"/>
              <a:gd name="connsiteX162" fmla="*/ 4316673 w 6096000"/>
              <a:gd name="connsiteY162" fmla="*/ 6550675 h 6857998"/>
              <a:gd name="connsiteX163" fmla="*/ 4799285 w 6096000"/>
              <a:gd name="connsiteY163" fmla="*/ 6534840 h 6857998"/>
              <a:gd name="connsiteX164" fmla="*/ 4799285 w 6096000"/>
              <a:gd name="connsiteY164" fmla="*/ 6544127 h 6857998"/>
              <a:gd name="connsiteX165" fmla="*/ 4808962 w 6096000"/>
              <a:gd name="connsiteY165" fmla="*/ 6544127 h 6857998"/>
              <a:gd name="connsiteX166" fmla="*/ 4808962 w 6096000"/>
              <a:gd name="connsiteY166" fmla="*/ 6534840 h 6857998"/>
              <a:gd name="connsiteX167" fmla="*/ 4463428 w 6096000"/>
              <a:gd name="connsiteY167" fmla="*/ 6534126 h 6857998"/>
              <a:gd name="connsiteX168" fmla="*/ 4463428 w 6096000"/>
              <a:gd name="connsiteY168" fmla="*/ 6596716 h 6857998"/>
              <a:gd name="connsiteX169" fmla="*/ 4473039 w 6096000"/>
              <a:gd name="connsiteY169" fmla="*/ 6596716 h 6857998"/>
              <a:gd name="connsiteX170" fmla="*/ 4473039 w 6096000"/>
              <a:gd name="connsiteY170" fmla="*/ 6534126 h 6857998"/>
              <a:gd name="connsiteX171" fmla="*/ 4544339 w 6096000"/>
              <a:gd name="connsiteY171" fmla="*/ 6533572 h 6857998"/>
              <a:gd name="connsiteX172" fmla="*/ 4532780 w 6096000"/>
              <a:gd name="connsiteY172" fmla="*/ 6546690 h 6857998"/>
              <a:gd name="connsiteX173" fmla="*/ 4532780 w 6096000"/>
              <a:gd name="connsiteY173" fmla="*/ 6552108 h 6857998"/>
              <a:gd name="connsiteX174" fmla="*/ 4526638 w 6096000"/>
              <a:gd name="connsiteY174" fmla="*/ 6552108 h 6857998"/>
              <a:gd name="connsiteX175" fmla="*/ 4526638 w 6096000"/>
              <a:gd name="connsiteY175" fmla="*/ 6559194 h 6857998"/>
              <a:gd name="connsiteX176" fmla="*/ 4532780 w 6096000"/>
              <a:gd name="connsiteY176" fmla="*/ 6559194 h 6857998"/>
              <a:gd name="connsiteX177" fmla="*/ 4532780 w 6096000"/>
              <a:gd name="connsiteY177" fmla="*/ 6596716 h 6857998"/>
              <a:gd name="connsiteX178" fmla="*/ 4532802 w 6096000"/>
              <a:gd name="connsiteY178" fmla="*/ 6596716 h 6857998"/>
              <a:gd name="connsiteX179" fmla="*/ 4532846 w 6096000"/>
              <a:gd name="connsiteY179" fmla="*/ 6596650 h 6857998"/>
              <a:gd name="connsiteX180" fmla="*/ 4541408 w 6096000"/>
              <a:gd name="connsiteY180" fmla="*/ 6596650 h 6857998"/>
              <a:gd name="connsiteX181" fmla="*/ 4541408 w 6096000"/>
              <a:gd name="connsiteY181" fmla="*/ 6559128 h 6857998"/>
              <a:gd name="connsiteX182" fmla="*/ 4549801 w 6096000"/>
              <a:gd name="connsiteY182" fmla="*/ 6559128 h 6857998"/>
              <a:gd name="connsiteX183" fmla="*/ 4549801 w 6096000"/>
              <a:gd name="connsiteY183" fmla="*/ 6552042 h 6857998"/>
              <a:gd name="connsiteX184" fmla="*/ 4541408 w 6096000"/>
              <a:gd name="connsiteY184" fmla="*/ 6552042 h 6857998"/>
              <a:gd name="connsiteX185" fmla="*/ 4541408 w 6096000"/>
              <a:gd name="connsiteY185" fmla="*/ 6546460 h 6857998"/>
              <a:gd name="connsiteX186" fmla="*/ 4546118 w 6096000"/>
              <a:gd name="connsiteY186" fmla="*/ 6540702 h 6857998"/>
              <a:gd name="connsiteX187" fmla="*/ 4549757 w 6096000"/>
              <a:gd name="connsiteY187" fmla="*/ 6540982 h 6857998"/>
              <a:gd name="connsiteX188" fmla="*/ 4549757 w 6096000"/>
              <a:gd name="connsiteY188" fmla="*/ 6534066 h 6857998"/>
              <a:gd name="connsiteX189" fmla="*/ 4544339 w 6096000"/>
              <a:gd name="connsiteY189" fmla="*/ 6533572 h 6857998"/>
              <a:gd name="connsiteX190" fmla="*/ 4644642 w 6096000"/>
              <a:gd name="connsiteY190" fmla="*/ 6532957 h 6857998"/>
              <a:gd name="connsiteX191" fmla="*/ 4622808 w 6096000"/>
              <a:gd name="connsiteY191" fmla="*/ 6549995 h 6857998"/>
              <a:gd name="connsiteX192" fmla="*/ 4643380 w 6096000"/>
              <a:gd name="connsiteY192" fmla="*/ 6567652 h 6857998"/>
              <a:gd name="connsiteX193" fmla="*/ 4660845 w 6096000"/>
              <a:gd name="connsiteY193" fmla="*/ 6579662 h 6857998"/>
              <a:gd name="connsiteX194" fmla="*/ 4647743 w 6096000"/>
              <a:gd name="connsiteY194" fmla="*/ 6589745 h 6857998"/>
              <a:gd name="connsiteX195" fmla="*/ 4630344 w 6096000"/>
              <a:gd name="connsiteY195" fmla="*/ 6575638 h 6857998"/>
              <a:gd name="connsiteX196" fmla="*/ 4620393 w 6096000"/>
              <a:gd name="connsiteY196" fmla="*/ 6575638 h 6857998"/>
              <a:gd name="connsiteX197" fmla="*/ 4648024 w 6096000"/>
              <a:gd name="connsiteY197" fmla="*/ 6597940 h 6857998"/>
              <a:gd name="connsiteX198" fmla="*/ 4670906 w 6096000"/>
              <a:gd name="connsiteY198" fmla="*/ 6579146 h 6857998"/>
              <a:gd name="connsiteX199" fmla="*/ 4647469 w 6096000"/>
              <a:gd name="connsiteY199" fmla="*/ 6560012 h 6857998"/>
              <a:gd name="connsiteX200" fmla="*/ 4632764 w 6096000"/>
              <a:gd name="connsiteY200" fmla="*/ 6549501 h 6857998"/>
              <a:gd name="connsiteX201" fmla="*/ 4644642 w 6096000"/>
              <a:gd name="connsiteY201" fmla="*/ 6541196 h 6857998"/>
              <a:gd name="connsiteX202" fmla="*/ 4659067 w 6096000"/>
              <a:gd name="connsiteY202" fmla="*/ 6552821 h 6857998"/>
              <a:gd name="connsiteX203" fmla="*/ 4669128 w 6096000"/>
              <a:gd name="connsiteY203" fmla="*/ 6552821 h 6857998"/>
              <a:gd name="connsiteX204" fmla="*/ 4644642 w 6096000"/>
              <a:gd name="connsiteY204" fmla="*/ 6532957 h 6857998"/>
              <a:gd name="connsiteX205" fmla="*/ 4230350 w 6096000"/>
              <a:gd name="connsiteY205" fmla="*/ 6532831 h 6857998"/>
              <a:gd name="connsiteX206" fmla="*/ 4201067 w 6096000"/>
              <a:gd name="connsiteY206" fmla="*/ 6565325 h 6857998"/>
              <a:gd name="connsiteX207" fmla="*/ 4229192 w 6096000"/>
              <a:gd name="connsiteY207" fmla="*/ 6597857 h 6857998"/>
              <a:gd name="connsiteX208" fmla="*/ 4248864 w 6096000"/>
              <a:gd name="connsiteY208" fmla="*/ 6587944 h 6857998"/>
              <a:gd name="connsiteX209" fmla="*/ 4249034 w 6096000"/>
              <a:gd name="connsiteY209" fmla="*/ 6587944 h 6857998"/>
              <a:gd name="connsiteX210" fmla="*/ 4251477 w 6096000"/>
              <a:gd name="connsiteY210" fmla="*/ 6596633 h 6857998"/>
              <a:gd name="connsiteX211" fmla="*/ 4258047 w 6096000"/>
              <a:gd name="connsiteY211" fmla="*/ 6596633 h 6857998"/>
              <a:gd name="connsiteX212" fmla="*/ 4258047 w 6096000"/>
              <a:gd name="connsiteY212" fmla="*/ 6563925 h 6857998"/>
              <a:gd name="connsiteX213" fmla="*/ 4229922 w 6096000"/>
              <a:gd name="connsiteY213" fmla="*/ 6563925 h 6857998"/>
              <a:gd name="connsiteX214" fmla="*/ 4229922 w 6096000"/>
              <a:gd name="connsiteY214" fmla="*/ 6563931 h 6857998"/>
              <a:gd name="connsiteX215" fmla="*/ 4229922 w 6096000"/>
              <a:gd name="connsiteY215" fmla="*/ 6571955 h 6857998"/>
              <a:gd name="connsiteX216" fmla="*/ 4248266 w 6096000"/>
              <a:gd name="connsiteY216" fmla="*/ 6571955 h 6857998"/>
              <a:gd name="connsiteX217" fmla="*/ 4229752 w 6096000"/>
              <a:gd name="connsiteY217" fmla="*/ 6589553 h 6857998"/>
              <a:gd name="connsiteX218" fmla="*/ 4211068 w 6096000"/>
              <a:gd name="connsiteY218" fmla="*/ 6565325 h 6857998"/>
              <a:gd name="connsiteX219" fmla="*/ 4230268 w 6096000"/>
              <a:gd name="connsiteY219" fmla="*/ 6541201 h 6857998"/>
              <a:gd name="connsiteX220" fmla="*/ 4247047 w 6096000"/>
              <a:gd name="connsiteY220" fmla="*/ 6553420 h 6857998"/>
              <a:gd name="connsiteX221" fmla="*/ 4257108 w 6096000"/>
              <a:gd name="connsiteY221" fmla="*/ 6553420 h 6857998"/>
              <a:gd name="connsiteX222" fmla="*/ 4230350 w 6096000"/>
              <a:gd name="connsiteY222" fmla="*/ 6532831 h 6857998"/>
              <a:gd name="connsiteX223" fmla="*/ 4970657 w 6096000"/>
              <a:gd name="connsiteY223" fmla="*/ 6412499 h 6857998"/>
              <a:gd name="connsiteX224" fmla="*/ 4981822 w 6096000"/>
              <a:gd name="connsiteY224" fmla="*/ 6444680 h 6857998"/>
              <a:gd name="connsiteX225" fmla="*/ 4959773 w 6096000"/>
              <a:gd name="connsiteY225" fmla="*/ 6444680 h 6857998"/>
              <a:gd name="connsiteX226" fmla="*/ 4382320 w 6096000"/>
              <a:gd name="connsiteY226" fmla="*/ 6403607 h 6857998"/>
              <a:gd name="connsiteX227" fmla="*/ 4410126 w 6096000"/>
              <a:gd name="connsiteY227" fmla="*/ 6433378 h 6857998"/>
              <a:gd name="connsiteX228" fmla="*/ 4410126 w 6096000"/>
              <a:gd name="connsiteY228" fmla="*/ 6433384 h 6857998"/>
              <a:gd name="connsiteX229" fmla="*/ 4396042 w 6096000"/>
              <a:gd name="connsiteY229" fmla="*/ 6460609 h 6857998"/>
              <a:gd name="connsiteX230" fmla="*/ 4382342 w 6096000"/>
              <a:gd name="connsiteY230" fmla="*/ 6463326 h 6857998"/>
              <a:gd name="connsiteX231" fmla="*/ 4353871 w 6096000"/>
              <a:gd name="connsiteY231" fmla="*/ 6433444 h 6857998"/>
              <a:gd name="connsiteX232" fmla="*/ 4353849 w 6096000"/>
              <a:gd name="connsiteY232" fmla="*/ 6433444 h 6857998"/>
              <a:gd name="connsiteX233" fmla="*/ 4353849 w 6096000"/>
              <a:gd name="connsiteY233" fmla="*/ 6433378 h 6857998"/>
              <a:gd name="connsiteX234" fmla="*/ 4382320 w 6096000"/>
              <a:gd name="connsiteY234" fmla="*/ 6403607 h 6857998"/>
              <a:gd name="connsiteX235" fmla="*/ 4134416 w 6096000"/>
              <a:gd name="connsiteY235" fmla="*/ 6386136 h 6857998"/>
              <a:gd name="connsiteX236" fmla="*/ 4134416 w 6096000"/>
              <a:gd name="connsiteY236" fmla="*/ 6596886 h 6857998"/>
              <a:gd name="connsiteX237" fmla="*/ 4153040 w 6096000"/>
              <a:gd name="connsiteY237" fmla="*/ 6596886 h 6857998"/>
              <a:gd name="connsiteX238" fmla="*/ 4153040 w 6096000"/>
              <a:gd name="connsiteY238" fmla="*/ 6386136 h 6857998"/>
              <a:gd name="connsiteX239" fmla="*/ 4076965 w 6096000"/>
              <a:gd name="connsiteY239" fmla="*/ 6386136 h 6857998"/>
              <a:gd name="connsiteX240" fmla="*/ 4076965 w 6096000"/>
              <a:gd name="connsiteY240" fmla="*/ 6596886 h 6857998"/>
              <a:gd name="connsiteX241" fmla="*/ 4110397 w 6096000"/>
              <a:gd name="connsiteY241" fmla="*/ 6596886 h 6857998"/>
              <a:gd name="connsiteX242" fmla="*/ 4110397 w 6096000"/>
              <a:gd name="connsiteY242" fmla="*/ 6386136 h 6857998"/>
              <a:gd name="connsiteX243" fmla="*/ 3849518 w 6096000"/>
              <a:gd name="connsiteY243" fmla="*/ 6386136 h 6857998"/>
              <a:gd name="connsiteX244" fmla="*/ 3849518 w 6096000"/>
              <a:gd name="connsiteY244" fmla="*/ 6596886 h 6857998"/>
              <a:gd name="connsiteX245" fmla="*/ 4052967 w 6096000"/>
              <a:gd name="connsiteY245" fmla="*/ 6596886 h 6857998"/>
              <a:gd name="connsiteX246" fmla="*/ 4052967 w 6096000"/>
              <a:gd name="connsiteY246" fmla="*/ 6386136 h 6857998"/>
              <a:gd name="connsiteX247" fmla="*/ 5276029 w 6096000"/>
              <a:gd name="connsiteY247" fmla="*/ 6386075 h 6857998"/>
              <a:gd name="connsiteX248" fmla="*/ 5276007 w 6096000"/>
              <a:gd name="connsiteY248" fmla="*/ 6386097 h 6857998"/>
              <a:gd name="connsiteX249" fmla="*/ 5176028 w 6096000"/>
              <a:gd name="connsiteY249" fmla="*/ 6386097 h 6857998"/>
              <a:gd name="connsiteX250" fmla="*/ 5176028 w 6096000"/>
              <a:gd name="connsiteY250" fmla="*/ 6481175 h 6857998"/>
              <a:gd name="connsiteX251" fmla="*/ 5277335 w 6096000"/>
              <a:gd name="connsiteY251" fmla="*/ 6481175 h 6857998"/>
              <a:gd name="connsiteX252" fmla="*/ 5277335 w 6096000"/>
              <a:gd name="connsiteY252" fmla="*/ 6459643 h 6857998"/>
              <a:gd name="connsiteX253" fmla="*/ 5209910 w 6096000"/>
              <a:gd name="connsiteY253" fmla="*/ 6459643 h 6857998"/>
              <a:gd name="connsiteX254" fmla="*/ 5209910 w 6096000"/>
              <a:gd name="connsiteY254" fmla="*/ 6444532 h 6857998"/>
              <a:gd name="connsiteX255" fmla="*/ 5271040 w 6096000"/>
              <a:gd name="connsiteY255" fmla="*/ 6444532 h 6857998"/>
              <a:gd name="connsiteX256" fmla="*/ 5271040 w 6096000"/>
              <a:gd name="connsiteY256" fmla="*/ 6422999 h 6857998"/>
              <a:gd name="connsiteX257" fmla="*/ 5210081 w 6096000"/>
              <a:gd name="connsiteY257" fmla="*/ 6422999 h 6857998"/>
              <a:gd name="connsiteX258" fmla="*/ 5210081 w 6096000"/>
              <a:gd name="connsiteY258" fmla="*/ 6407504 h 6857998"/>
              <a:gd name="connsiteX259" fmla="*/ 5276029 w 6096000"/>
              <a:gd name="connsiteY259" fmla="*/ 6407504 h 6857998"/>
              <a:gd name="connsiteX260" fmla="*/ 4951232 w 6096000"/>
              <a:gd name="connsiteY260" fmla="*/ 6386075 h 6857998"/>
              <a:gd name="connsiteX261" fmla="*/ 4910500 w 6096000"/>
              <a:gd name="connsiteY261" fmla="*/ 6481153 h 6857998"/>
              <a:gd name="connsiteX262" fmla="*/ 4947703 w 6096000"/>
              <a:gd name="connsiteY262" fmla="*/ 6481153 h 6857998"/>
              <a:gd name="connsiteX263" fmla="*/ 4952775 w 6096000"/>
              <a:gd name="connsiteY263" fmla="*/ 6465658 h 6857998"/>
              <a:gd name="connsiteX264" fmla="*/ 4989034 w 6096000"/>
              <a:gd name="connsiteY264" fmla="*/ 6465658 h 6857998"/>
              <a:gd name="connsiteX265" fmla="*/ 4994106 w 6096000"/>
              <a:gd name="connsiteY265" fmla="*/ 6481153 h 6857998"/>
              <a:gd name="connsiteX266" fmla="*/ 5031029 w 6096000"/>
              <a:gd name="connsiteY266" fmla="*/ 6481153 h 6857998"/>
              <a:gd name="connsiteX267" fmla="*/ 4989912 w 6096000"/>
              <a:gd name="connsiteY267" fmla="*/ 6386075 h 6857998"/>
              <a:gd name="connsiteX268" fmla="*/ 4957257 w 6096000"/>
              <a:gd name="connsiteY268" fmla="*/ 6386075 h 6857998"/>
              <a:gd name="connsiteX269" fmla="*/ 4552595 w 6096000"/>
              <a:gd name="connsiteY269" fmla="*/ 6386075 h 6857998"/>
              <a:gd name="connsiteX270" fmla="*/ 4552595 w 6096000"/>
              <a:gd name="connsiteY270" fmla="*/ 6481088 h 6857998"/>
              <a:gd name="connsiteX271" fmla="*/ 4584040 w 6096000"/>
              <a:gd name="connsiteY271" fmla="*/ 6481088 h 6857998"/>
              <a:gd name="connsiteX272" fmla="*/ 4584040 w 6096000"/>
              <a:gd name="connsiteY272" fmla="*/ 6456454 h 6857998"/>
              <a:gd name="connsiteX273" fmla="*/ 4595704 w 6096000"/>
              <a:gd name="connsiteY273" fmla="*/ 6445174 h 6857998"/>
              <a:gd name="connsiteX274" fmla="*/ 4620684 w 6096000"/>
              <a:gd name="connsiteY274" fmla="*/ 6481153 h 6857998"/>
              <a:gd name="connsiteX275" fmla="*/ 4661372 w 6096000"/>
              <a:gd name="connsiteY275" fmla="*/ 6481153 h 6857998"/>
              <a:gd name="connsiteX276" fmla="*/ 4619871 w 6096000"/>
              <a:gd name="connsiteY276" fmla="*/ 6422055 h 6857998"/>
              <a:gd name="connsiteX277" fmla="*/ 4657069 w 6096000"/>
              <a:gd name="connsiteY277" fmla="*/ 6386075 h 6857998"/>
              <a:gd name="connsiteX278" fmla="*/ 4615952 w 6096000"/>
              <a:gd name="connsiteY278" fmla="*/ 6386075 h 6857998"/>
              <a:gd name="connsiteX279" fmla="*/ 4584122 w 6096000"/>
              <a:gd name="connsiteY279" fmla="*/ 6421605 h 6857998"/>
              <a:gd name="connsiteX280" fmla="*/ 4584122 w 6096000"/>
              <a:gd name="connsiteY280" fmla="*/ 6386075 h 6857998"/>
              <a:gd name="connsiteX281" fmla="*/ 4584100 w 6096000"/>
              <a:gd name="connsiteY281" fmla="*/ 6386075 h 6857998"/>
              <a:gd name="connsiteX282" fmla="*/ 4552595 w 6096000"/>
              <a:gd name="connsiteY282" fmla="*/ 6386075 h 6857998"/>
              <a:gd name="connsiteX283" fmla="*/ 4460152 w 6096000"/>
              <a:gd name="connsiteY283" fmla="*/ 6386075 h 6857998"/>
              <a:gd name="connsiteX284" fmla="*/ 4460152 w 6096000"/>
              <a:gd name="connsiteY284" fmla="*/ 6481153 h 6857998"/>
              <a:gd name="connsiteX285" fmla="*/ 4542599 w 6096000"/>
              <a:gd name="connsiteY285" fmla="*/ 6481153 h 6857998"/>
              <a:gd name="connsiteX286" fmla="*/ 4542599 w 6096000"/>
              <a:gd name="connsiteY286" fmla="*/ 6457974 h 6857998"/>
              <a:gd name="connsiteX287" fmla="*/ 4494248 w 6096000"/>
              <a:gd name="connsiteY287" fmla="*/ 6457974 h 6857998"/>
              <a:gd name="connsiteX288" fmla="*/ 4494248 w 6096000"/>
              <a:gd name="connsiteY288" fmla="*/ 6386075 h 6857998"/>
              <a:gd name="connsiteX289" fmla="*/ 4460152 w 6096000"/>
              <a:gd name="connsiteY289" fmla="*/ 6386075 h 6857998"/>
              <a:gd name="connsiteX290" fmla="*/ 4201276 w 6096000"/>
              <a:gd name="connsiteY290" fmla="*/ 6386075 h 6857998"/>
              <a:gd name="connsiteX291" fmla="*/ 4244275 w 6096000"/>
              <a:gd name="connsiteY291" fmla="*/ 6481153 h 6857998"/>
              <a:gd name="connsiteX292" fmla="*/ 4244281 w 6096000"/>
              <a:gd name="connsiteY292" fmla="*/ 6481153 h 6857998"/>
              <a:gd name="connsiteX293" fmla="*/ 4275831 w 6096000"/>
              <a:gd name="connsiteY293" fmla="*/ 6481153 h 6857998"/>
              <a:gd name="connsiteX294" fmla="*/ 4319110 w 6096000"/>
              <a:gd name="connsiteY294" fmla="*/ 6386075 h 6857998"/>
              <a:gd name="connsiteX295" fmla="*/ 4283515 w 6096000"/>
              <a:gd name="connsiteY295" fmla="*/ 6386075 h 6857998"/>
              <a:gd name="connsiteX296" fmla="*/ 4267652 w 6096000"/>
              <a:gd name="connsiteY296" fmla="*/ 6424711 h 6857998"/>
              <a:gd name="connsiteX297" fmla="*/ 4259968 w 6096000"/>
              <a:gd name="connsiteY297" fmla="*/ 6444812 h 6857998"/>
              <a:gd name="connsiteX298" fmla="*/ 4252070 w 6096000"/>
              <a:gd name="connsiteY298" fmla="*/ 6423383 h 6857998"/>
              <a:gd name="connsiteX299" fmla="*/ 4236871 w 6096000"/>
              <a:gd name="connsiteY299" fmla="*/ 6386075 h 6857998"/>
              <a:gd name="connsiteX300" fmla="*/ 5293884 w 6096000"/>
              <a:gd name="connsiteY300" fmla="*/ 6386070 h 6857998"/>
              <a:gd name="connsiteX301" fmla="*/ 5293906 w 6096000"/>
              <a:gd name="connsiteY301" fmla="*/ 6386092 h 6857998"/>
              <a:gd name="connsiteX302" fmla="*/ 5293950 w 6096000"/>
              <a:gd name="connsiteY302" fmla="*/ 6386092 h 6857998"/>
              <a:gd name="connsiteX303" fmla="*/ 5293950 w 6096000"/>
              <a:gd name="connsiteY303" fmla="*/ 6481175 h 6857998"/>
              <a:gd name="connsiteX304" fmla="*/ 5327553 w 6096000"/>
              <a:gd name="connsiteY304" fmla="*/ 6481175 h 6857998"/>
              <a:gd name="connsiteX305" fmla="*/ 5327553 w 6096000"/>
              <a:gd name="connsiteY305" fmla="*/ 6460971 h 6857998"/>
              <a:gd name="connsiteX306" fmla="*/ 5326998 w 6096000"/>
              <a:gd name="connsiteY306" fmla="*/ 6428757 h 6857998"/>
              <a:gd name="connsiteX307" fmla="*/ 5337724 w 6096000"/>
              <a:gd name="connsiteY307" fmla="*/ 6441815 h 6857998"/>
              <a:gd name="connsiteX308" fmla="*/ 5372484 w 6096000"/>
              <a:gd name="connsiteY308" fmla="*/ 6481159 h 6857998"/>
              <a:gd name="connsiteX309" fmla="*/ 5400675 w 6096000"/>
              <a:gd name="connsiteY309" fmla="*/ 6481159 h 6857998"/>
              <a:gd name="connsiteX310" fmla="*/ 5400675 w 6096000"/>
              <a:gd name="connsiteY310" fmla="*/ 6386075 h 6857998"/>
              <a:gd name="connsiteX311" fmla="*/ 5367242 w 6096000"/>
              <a:gd name="connsiteY311" fmla="*/ 6386075 h 6857998"/>
              <a:gd name="connsiteX312" fmla="*/ 5367232 w 6096000"/>
              <a:gd name="connsiteY312" fmla="*/ 6386075 h 6857998"/>
              <a:gd name="connsiteX313" fmla="*/ 5367232 w 6096000"/>
              <a:gd name="connsiteY313" fmla="*/ 6407608 h 6857998"/>
              <a:gd name="connsiteX314" fmla="*/ 5367896 w 6096000"/>
              <a:gd name="connsiteY314" fmla="*/ 6438044 h 6857998"/>
              <a:gd name="connsiteX315" fmla="*/ 5351094 w 6096000"/>
              <a:gd name="connsiteY315" fmla="*/ 6418114 h 6857998"/>
              <a:gd name="connsiteX316" fmla="*/ 5321965 w 6096000"/>
              <a:gd name="connsiteY316" fmla="*/ 6386070 h 6857998"/>
              <a:gd name="connsiteX317" fmla="*/ 4768635 w 6096000"/>
              <a:gd name="connsiteY317" fmla="*/ 6386070 h 6857998"/>
              <a:gd name="connsiteX318" fmla="*/ 4791622 w 6096000"/>
              <a:gd name="connsiteY318" fmla="*/ 6481148 h 6857998"/>
              <a:gd name="connsiteX319" fmla="*/ 4828332 w 6096000"/>
              <a:gd name="connsiteY319" fmla="*/ 6481148 h 6857998"/>
              <a:gd name="connsiteX320" fmla="*/ 4839331 w 6096000"/>
              <a:gd name="connsiteY320" fmla="*/ 6438703 h 6857998"/>
              <a:gd name="connsiteX321" fmla="*/ 4843207 w 6096000"/>
              <a:gd name="connsiteY321" fmla="*/ 6417554 h 6857998"/>
              <a:gd name="connsiteX322" fmla="*/ 4847230 w 6096000"/>
              <a:gd name="connsiteY322" fmla="*/ 6438318 h 6857998"/>
              <a:gd name="connsiteX323" fmla="*/ 4858125 w 6096000"/>
              <a:gd name="connsiteY323" fmla="*/ 6481148 h 6857998"/>
              <a:gd name="connsiteX324" fmla="*/ 4894555 w 6096000"/>
              <a:gd name="connsiteY324" fmla="*/ 6481148 h 6857998"/>
              <a:gd name="connsiteX325" fmla="*/ 4917372 w 6096000"/>
              <a:gd name="connsiteY325" fmla="*/ 6386075 h 6857998"/>
              <a:gd name="connsiteX326" fmla="*/ 4884324 w 6096000"/>
              <a:gd name="connsiteY326" fmla="*/ 6386075 h 6857998"/>
              <a:gd name="connsiteX327" fmla="*/ 4875591 w 6096000"/>
              <a:gd name="connsiteY327" fmla="*/ 6436331 h 6857998"/>
              <a:gd name="connsiteX328" fmla="*/ 4873988 w 6096000"/>
              <a:gd name="connsiteY328" fmla="*/ 6448165 h 6857998"/>
              <a:gd name="connsiteX329" fmla="*/ 4866858 w 6096000"/>
              <a:gd name="connsiteY329" fmla="*/ 6413020 h 6857998"/>
              <a:gd name="connsiteX330" fmla="*/ 4861056 w 6096000"/>
              <a:gd name="connsiteY330" fmla="*/ 6386070 h 6857998"/>
              <a:gd name="connsiteX331" fmla="*/ 4826400 w 6096000"/>
              <a:gd name="connsiteY331" fmla="*/ 6386070 h 6857998"/>
              <a:gd name="connsiteX332" fmla="*/ 4814972 w 6096000"/>
              <a:gd name="connsiteY332" fmla="*/ 6434443 h 6857998"/>
              <a:gd name="connsiteX333" fmla="*/ 4812425 w 6096000"/>
              <a:gd name="connsiteY333" fmla="*/ 6448615 h 6857998"/>
              <a:gd name="connsiteX334" fmla="*/ 4809708 w 6096000"/>
              <a:gd name="connsiteY334" fmla="*/ 6431342 h 6857998"/>
              <a:gd name="connsiteX335" fmla="*/ 4801810 w 6096000"/>
              <a:gd name="connsiteY335" fmla="*/ 6386070 h 6857998"/>
              <a:gd name="connsiteX336" fmla="*/ 4380311 w 6096000"/>
              <a:gd name="connsiteY336" fmla="*/ 6382519 h 6857998"/>
              <a:gd name="connsiteX337" fmla="*/ 4327629 w 6096000"/>
              <a:gd name="connsiteY337" fmla="*/ 6404765 h 6857998"/>
              <a:gd name="connsiteX338" fmla="*/ 4318896 w 6096000"/>
              <a:gd name="connsiteY338" fmla="*/ 6434537 h 6857998"/>
              <a:gd name="connsiteX339" fmla="*/ 4327909 w 6096000"/>
              <a:gd name="connsiteY339" fmla="*/ 6463199 h 6857998"/>
              <a:gd name="connsiteX340" fmla="*/ 4381529 w 6096000"/>
              <a:gd name="connsiteY340" fmla="*/ 6484452 h 6857998"/>
              <a:gd name="connsiteX341" fmla="*/ 4426949 w 6096000"/>
              <a:gd name="connsiteY341" fmla="*/ 6471778 h 6857998"/>
              <a:gd name="connsiteX342" fmla="*/ 4438229 w 6096000"/>
              <a:gd name="connsiteY342" fmla="*/ 6459000 h 6857998"/>
              <a:gd name="connsiteX343" fmla="*/ 4445079 w 6096000"/>
              <a:gd name="connsiteY343" fmla="*/ 6433164 h 6857998"/>
              <a:gd name="connsiteX344" fmla="*/ 4415670 w 6096000"/>
              <a:gd name="connsiteY344" fmla="*/ 6388062 h 6857998"/>
              <a:gd name="connsiteX345" fmla="*/ 4415626 w 6096000"/>
              <a:gd name="connsiteY345" fmla="*/ 6388062 h 6857998"/>
              <a:gd name="connsiteX346" fmla="*/ 4380311 w 6096000"/>
              <a:gd name="connsiteY346" fmla="*/ 6382519 h 6857998"/>
              <a:gd name="connsiteX347" fmla="*/ 4712435 w 6096000"/>
              <a:gd name="connsiteY347" fmla="*/ 6382030 h 6857998"/>
              <a:gd name="connsiteX348" fmla="*/ 4672257 w 6096000"/>
              <a:gd name="connsiteY348" fmla="*/ 6394144 h 6857998"/>
              <a:gd name="connsiteX349" fmla="*/ 4664572 w 6096000"/>
              <a:gd name="connsiteY349" fmla="*/ 6412746 h 6857998"/>
              <a:gd name="connsiteX350" fmla="*/ 4683366 w 6096000"/>
              <a:gd name="connsiteY350" fmla="*/ 6436869 h 6857998"/>
              <a:gd name="connsiteX351" fmla="*/ 4694261 w 6096000"/>
              <a:gd name="connsiteY351" fmla="*/ 6439866 h 6857998"/>
              <a:gd name="connsiteX352" fmla="*/ 4724483 w 6096000"/>
              <a:gd name="connsiteY352" fmla="*/ 6446074 h 6857998"/>
              <a:gd name="connsiteX353" fmla="*/ 4730773 w 6096000"/>
              <a:gd name="connsiteY353" fmla="*/ 6453330 h 6857998"/>
              <a:gd name="connsiteX354" fmla="*/ 4726064 w 6096000"/>
              <a:gd name="connsiteY354" fmla="*/ 6460587 h 6857998"/>
              <a:gd name="connsiteX355" fmla="*/ 4726080 w 6096000"/>
              <a:gd name="connsiteY355" fmla="*/ 6460587 h 6857998"/>
              <a:gd name="connsiteX356" fmla="*/ 4714241 w 6096000"/>
              <a:gd name="connsiteY356" fmla="*/ 6462854 h 6857998"/>
              <a:gd name="connsiteX357" fmla="*/ 4693284 w 6096000"/>
              <a:gd name="connsiteY357" fmla="*/ 6451958 h 6857998"/>
              <a:gd name="connsiteX358" fmla="*/ 4659852 w 6096000"/>
              <a:gd name="connsiteY358" fmla="*/ 6452902 h 6857998"/>
              <a:gd name="connsiteX359" fmla="*/ 4669803 w 6096000"/>
              <a:gd name="connsiteY359" fmla="*/ 6473217 h 6857998"/>
              <a:gd name="connsiteX360" fmla="*/ 4709422 w 6096000"/>
              <a:gd name="connsiteY360" fmla="*/ 6484002 h 6857998"/>
              <a:gd name="connsiteX361" fmla="*/ 4758821 w 6096000"/>
              <a:gd name="connsiteY361" fmla="*/ 6466729 h 6857998"/>
              <a:gd name="connsiteX362" fmla="*/ 4763810 w 6096000"/>
              <a:gd name="connsiteY362" fmla="*/ 6450460 h 6857998"/>
              <a:gd name="connsiteX363" fmla="*/ 4747179 w 6096000"/>
              <a:gd name="connsiteY363" fmla="*/ 6427708 h 6857998"/>
              <a:gd name="connsiteX364" fmla="*/ 4734956 w 6096000"/>
              <a:gd name="connsiteY364" fmla="*/ 6424327 h 6857998"/>
              <a:gd name="connsiteX365" fmla="*/ 4715498 w 6096000"/>
              <a:gd name="connsiteY365" fmla="*/ 6420172 h 6857998"/>
              <a:gd name="connsiteX366" fmla="*/ 4698416 w 6096000"/>
              <a:gd name="connsiteY366" fmla="*/ 6413964 h 6857998"/>
              <a:gd name="connsiteX367" fmla="*/ 4697368 w 6096000"/>
              <a:gd name="connsiteY367" fmla="*/ 6410583 h 6857998"/>
              <a:gd name="connsiteX368" fmla="*/ 4697412 w 6096000"/>
              <a:gd name="connsiteY368" fmla="*/ 6410561 h 6857998"/>
              <a:gd name="connsiteX369" fmla="*/ 4697412 w 6096000"/>
              <a:gd name="connsiteY369" fmla="*/ 6410627 h 6857998"/>
              <a:gd name="connsiteX370" fmla="*/ 4712331 w 6096000"/>
              <a:gd name="connsiteY370" fmla="*/ 6402943 h 6857998"/>
              <a:gd name="connsiteX371" fmla="*/ 4728962 w 6096000"/>
              <a:gd name="connsiteY371" fmla="*/ 6411697 h 6857998"/>
              <a:gd name="connsiteX372" fmla="*/ 4762290 w 6096000"/>
              <a:gd name="connsiteY372" fmla="*/ 6409815 h 6857998"/>
              <a:gd name="connsiteX373" fmla="*/ 4741334 w 6096000"/>
              <a:gd name="connsiteY373" fmla="*/ 6385691 h 6857998"/>
              <a:gd name="connsiteX374" fmla="*/ 4712435 w 6096000"/>
              <a:gd name="connsiteY374" fmla="*/ 6382030 h 6857998"/>
              <a:gd name="connsiteX375" fmla="*/ 5097730 w 6096000"/>
              <a:gd name="connsiteY375" fmla="*/ 6381750 h 6857998"/>
              <a:gd name="connsiteX376" fmla="*/ 5049482 w 6096000"/>
              <a:gd name="connsiteY376" fmla="*/ 6396137 h 6857998"/>
              <a:gd name="connsiteX377" fmla="*/ 5032851 w 6096000"/>
              <a:gd name="connsiteY377" fmla="*/ 6424585 h 6857998"/>
              <a:gd name="connsiteX378" fmla="*/ 5031907 w 6096000"/>
              <a:gd name="connsiteY378" fmla="*/ 6434816 h 6857998"/>
              <a:gd name="connsiteX379" fmla="*/ 5086016 w 6096000"/>
              <a:gd name="connsiteY379" fmla="*/ 6483964 h 6857998"/>
              <a:gd name="connsiteX380" fmla="*/ 5119619 w 6096000"/>
              <a:gd name="connsiteY380" fmla="*/ 6475763 h 6857998"/>
              <a:gd name="connsiteX381" fmla="*/ 5126359 w 6096000"/>
              <a:gd name="connsiteY381" fmla="*/ 6470670 h 6857998"/>
              <a:gd name="connsiteX382" fmla="*/ 5126359 w 6096000"/>
              <a:gd name="connsiteY382" fmla="*/ 6481181 h 6857998"/>
              <a:gd name="connsiteX383" fmla="*/ 5155642 w 6096000"/>
              <a:gd name="connsiteY383" fmla="*/ 6481181 h 6857998"/>
              <a:gd name="connsiteX384" fmla="*/ 5155642 w 6096000"/>
              <a:gd name="connsiteY384" fmla="*/ 6424218 h 6857998"/>
              <a:gd name="connsiteX385" fmla="*/ 5099222 w 6096000"/>
              <a:gd name="connsiteY385" fmla="*/ 6424218 h 6857998"/>
              <a:gd name="connsiteX386" fmla="*/ 5099222 w 6096000"/>
              <a:gd name="connsiteY386" fmla="*/ 6424261 h 6857998"/>
              <a:gd name="connsiteX387" fmla="*/ 5099184 w 6096000"/>
              <a:gd name="connsiteY387" fmla="*/ 6424261 h 6857998"/>
              <a:gd name="connsiteX388" fmla="*/ 5099184 w 6096000"/>
              <a:gd name="connsiteY388" fmla="*/ 6445794 h 6857998"/>
              <a:gd name="connsiteX389" fmla="*/ 5123884 w 6096000"/>
              <a:gd name="connsiteY389" fmla="*/ 6445794 h 6857998"/>
              <a:gd name="connsiteX390" fmla="*/ 5096187 w 6096000"/>
              <a:gd name="connsiteY390" fmla="*/ 6462338 h 6857998"/>
              <a:gd name="connsiteX391" fmla="*/ 5066778 w 6096000"/>
              <a:gd name="connsiteY391" fmla="*/ 6433889 h 6857998"/>
              <a:gd name="connsiteX392" fmla="*/ 5098224 w 6096000"/>
              <a:gd name="connsiteY392" fmla="*/ 6403173 h 6857998"/>
              <a:gd name="connsiteX393" fmla="*/ 5119070 w 6096000"/>
              <a:gd name="connsiteY393" fmla="*/ 6411374 h 6857998"/>
              <a:gd name="connsiteX394" fmla="*/ 5152673 w 6096000"/>
              <a:gd name="connsiteY394" fmla="*/ 6407883 h 6857998"/>
              <a:gd name="connsiteX395" fmla="*/ 5147299 w 6096000"/>
              <a:gd name="connsiteY395" fmla="*/ 6399128 h 6857998"/>
              <a:gd name="connsiteX396" fmla="*/ 5119882 w 6096000"/>
              <a:gd name="connsiteY396" fmla="*/ 6384017 h 6857998"/>
              <a:gd name="connsiteX397" fmla="*/ 5097730 w 6096000"/>
              <a:gd name="connsiteY397" fmla="*/ 6381750 h 6857998"/>
              <a:gd name="connsiteX398" fmla="*/ 0 w 6096000"/>
              <a:gd name="connsiteY398" fmla="*/ 0 h 6857998"/>
              <a:gd name="connsiteX399" fmla="*/ 6096000 w 6096000"/>
              <a:gd name="connsiteY399" fmla="*/ 0 h 6857998"/>
              <a:gd name="connsiteX400" fmla="*/ 6096000 w 6096000"/>
              <a:gd name="connsiteY400" fmla="*/ 6857998 h 6857998"/>
              <a:gd name="connsiteX401" fmla="*/ 0 w 6096000"/>
              <a:gd name="connsiteY40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6096000" h="6857998">
                <a:moveTo>
                  <a:pt x="4414605" y="6557910"/>
                </a:moveTo>
                <a:cubicBezTo>
                  <a:pt x="4423019" y="6557910"/>
                  <a:pt x="4427043" y="6565594"/>
                  <a:pt x="4427043" y="6574349"/>
                </a:cubicBezTo>
                <a:cubicBezTo>
                  <a:pt x="4427043" y="6583103"/>
                  <a:pt x="4423019" y="6590788"/>
                  <a:pt x="4414605" y="6590788"/>
                </a:cubicBezTo>
                <a:cubicBezTo>
                  <a:pt x="4406877" y="6590788"/>
                  <a:pt x="4402167" y="6584475"/>
                  <a:pt x="4402167" y="6574349"/>
                </a:cubicBezTo>
                <a:cubicBezTo>
                  <a:pt x="4402167" y="6564222"/>
                  <a:pt x="4406921" y="6557910"/>
                  <a:pt x="4414605" y="6557910"/>
                </a:cubicBezTo>
                <a:close/>
                <a:moveTo>
                  <a:pt x="4574116" y="6557871"/>
                </a:moveTo>
                <a:cubicBezTo>
                  <a:pt x="4583233" y="6557871"/>
                  <a:pt x="4587492" y="6565061"/>
                  <a:pt x="4587492" y="6574415"/>
                </a:cubicBezTo>
                <a:cubicBezTo>
                  <a:pt x="4587492" y="6583702"/>
                  <a:pt x="4583299" y="6590958"/>
                  <a:pt x="4574116" y="6590958"/>
                </a:cubicBezTo>
                <a:cubicBezTo>
                  <a:pt x="4564933" y="6590958"/>
                  <a:pt x="4560740" y="6583767"/>
                  <a:pt x="4560740" y="6574415"/>
                </a:cubicBezTo>
                <a:cubicBezTo>
                  <a:pt x="4560740" y="6565061"/>
                  <a:pt x="4564999" y="6557871"/>
                  <a:pt x="4574116" y="6557871"/>
                </a:cubicBezTo>
                <a:close/>
                <a:moveTo>
                  <a:pt x="4316679" y="6557871"/>
                </a:moveTo>
                <a:cubicBezTo>
                  <a:pt x="4325796" y="6557871"/>
                  <a:pt x="4330055" y="6565061"/>
                  <a:pt x="4330055" y="6574415"/>
                </a:cubicBezTo>
                <a:cubicBezTo>
                  <a:pt x="4330055" y="6583702"/>
                  <a:pt x="4325861" y="6590958"/>
                  <a:pt x="4316679" y="6590958"/>
                </a:cubicBezTo>
                <a:cubicBezTo>
                  <a:pt x="4307496" y="6590958"/>
                  <a:pt x="4303302" y="6583767"/>
                  <a:pt x="4303302" y="6574415"/>
                </a:cubicBezTo>
                <a:cubicBezTo>
                  <a:pt x="4303302" y="6565061"/>
                  <a:pt x="4307562" y="6557871"/>
                  <a:pt x="4316679" y="6557871"/>
                </a:cubicBezTo>
                <a:close/>
                <a:moveTo>
                  <a:pt x="4884109" y="6557717"/>
                </a:moveTo>
                <a:cubicBezTo>
                  <a:pt x="4891733" y="6557717"/>
                  <a:pt x="4896547" y="6562965"/>
                  <a:pt x="4896547" y="6569941"/>
                </a:cubicBezTo>
                <a:lnTo>
                  <a:pt x="4871183" y="6569941"/>
                </a:lnTo>
                <a:cubicBezTo>
                  <a:pt x="4871672" y="6562641"/>
                  <a:pt x="4876919" y="6557717"/>
                  <a:pt x="4884109" y="6557717"/>
                </a:cubicBezTo>
                <a:close/>
                <a:moveTo>
                  <a:pt x="4697851" y="6557717"/>
                </a:moveTo>
                <a:cubicBezTo>
                  <a:pt x="4705475" y="6557717"/>
                  <a:pt x="4710289" y="6562965"/>
                  <a:pt x="4710289" y="6569941"/>
                </a:cubicBezTo>
                <a:lnTo>
                  <a:pt x="4684925" y="6569941"/>
                </a:lnTo>
                <a:cubicBezTo>
                  <a:pt x="4685413" y="6562641"/>
                  <a:pt x="4690661" y="6557717"/>
                  <a:pt x="4697851" y="6557717"/>
                </a:cubicBezTo>
                <a:close/>
                <a:moveTo>
                  <a:pt x="4345572" y="6552113"/>
                </a:moveTo>
                <a:lnTo>
                  <a:pt x="4345572" y="6582999"/>
                </a:lnTo>
                <a:cubicBezTo>
                  <a:pt x="4345572" y="6593230"/>
                  <a:pt x="4352208" y="6597940"/>
                  <a:pt x="4360447" y="6597940"/>
                </a:cubicBezTo>
                <a:cubicBezTo>
                  <a:pt x="4368131" y="6597940"/>
                  <a:pt x="4372775" y="6594559"/>
                  <a:pt x="4375151" y="6591134"/>
                </a:cubicBezTo>
                <a:lnTo>
                  <a:pt x="4375321" y="6591134"/>
                </a:lnTo>
                <a:lnTo>
                  <a:pt x="4375321" y="6596721"/>
                </a:lnTo>
                <a:lnTo>
                  <a:pt x="4383884" y="6596721"/>
                </a:lnTo>
                <a:lnTo>
                  <a:pt x="4383884" y="6552113"/>
                </a:lnTo>
                <a:lnTo>
                  <a:pt x="4375321" y="6552113"/>
                </a:lnTo>
                <a:lnTo>
                  <a:pt x="4375321" y="6579514"/>
                </a:lnTo>
                <a:lnTo>
                  <a:pt x="4375327" y="6579508"/>
                </a:lnTo>
                <a:cubicBezTo>
                  <a:pt x="4375327" y="6586210"/>
                  <a:pt x="4370617" y="6590683"/>
                  <a:pt x="4363273" y="6590683"/>
                </a:cubicBezTo>
                <a:lnTo>
                  <a:pt x="4363251" y="6590705"/>
                </a:lnTo>
                <a:cubicBezTo>
                  <a:pt x="4356830" y="6590705"/>
                  <a:pt x="4354239" y="6586660"/>
                  <a:pt x="4354239" y="6580622"/>
                </a:cubicBezTo>
                <a:lnTo>
                  <a:pt x="4354239" y="6552113"/>
                </a:lnTo>
                <a:close/>
                <a:moveTo>
                  <a:pt x="4799905" y="6552047"/>
                </a:moveTo>
                <a:lnTo>
                  <a:pt x="4799905" y="6596655"/>
                </a:lnTo>
                <a:lnTo>
                  <a:pt x="4808468" y="6596655"/>
                </a:lnTo>
                <a:lnTo>
                  <a:pt x="4808468" y="6552047"/>
                </a:lnTo>
                <a:close/>
                <a:moveTo>
                  <a:pt x="4753393" y="6552047"/>
                </a:moveTo>
                <a:lnTo>
                  <a:pt x="4769316" y="6596655"/>
                </a:lnTo>
                <a:lnTo>
                  <a:pt x="4778927" y="6596655"/>
                </a:lnTo>
                <a:lnTo>
                  <a:pt x="4794850" y="6552047"/>
                </a:lnTo>
                <a:lnTo>
                  <a:pt x="4785837" y="6552047"/>
                </a:lnTo>
                <a:lnTo>
                  <a:pt x="4774409" y="6587857"/>
                </a:lnTo>
                <a:lnTo>
                  <a:pt x="4774245" y="6587857"/>
                </a:lnTo>
                <a:lnTo>
                  <a:pt x="4762641" y="6552047"/>
                </a:lnTo>
                <a:close/>
                <a:moveTo>
                  <a:pt x="4747168" y="6550999"/>
                </a:moveTo>
                <a:cubicBezTo>
                  <a:pt x="4741153" y="6550999"/>
                  <a:pt x="4737453" y="6554940"/>
                  <a:pt x="4735181" y="6560522"/>
                </a:cubicBezTo>
                <a:lnTo>
                  <a:pt x="4735011" y="6560522"/>
                </a:lnTo>
                <a:lnTo>
                  <a:pt x="4735011" y="6552047"/>
                </a:lnTo>
                <a:lnTo>
                  <a:pt x="4726448" y="6552047"/>
                </a:lnTo>
                <a:lnTo>
                  <a:pt x="4726448" y="6596655"/>
                </a:lnTo>
                <a:lnTo>
                  <a:pt x="4735011" y="6596655"/>
                </a:lnTo>
                <a:lnTo>
                  <a:pt x="4735011" y="6573580"/>
                </a:lnTo>
                <a:cubicBezTo>
                  <a:pt x="4735011" y="6565105"/>
                  <a:pt x="4740598" y="6559238"/>
                  <a:pt x="4748387" y="6559238"/>
                </a:cubicBezTo>
                <a:cubicBezTo>
                  <a:pt x="4749331" y="6559238"/>
                  <a:pt x="4750099" y="6559348"/>
                  <a:pt x="4751258" y="6559518"/>
                </a:cubicBezTo>
                <a:lnTo>
                  <a:pt x="4751258" y="6551279"/>
                </a:lnTo>
                <a:cubicBezTo>
                  <a:pt x="4749995" y="6551109"/>
                  <a:pt x="4748711" y="6550999"/>
                  <a:pt x="4747168" y="6550999"/>
                </a:cubicBezTo>
                <a:close/>
                <a:moveTo>
                  <a:pt x="4288378" y="6550999"/>
                </a:moveTo>
                <a:cubicBezTo>
                  <a:pt x="4282362" y="6550999"/>
                  <a:pt x="4278663" y="6554940"/>
                  <a:pt x="4276391" y="6560522"/>
                </a:cubicBezTo>
                <a:lnTo>
                  <a:pt x="4276220" y="6560522"/>
                </a:lnTo>
                <a:lnTo>
                  <a:pt x="4276220" y="6552047"/>
                </a:lnTo>
                <a:lnTo>
                  <a:pt x="4267658" y="6552047"/>
                </a:lnTo>
                <a:lnTo>
                  <a:pt x="4267658" y="6596655"/>
                </a:lnTo>
                <a:lnTo>
                  <a:pt x="4276220" y="6596655"/>
                </a:lnTo>
                <a:lnTo>
                  <a:pt x="4276220" y="6573580"/>
                </a:lnTo>
                <a:cubicBezTo>
                  <a:pt x="4276220" y="6565105"/>
                  <a:pt x="4281808" y="6559238"/>
                  <a:pt x="4289597" y="6559238"/>
                </a:cubicBezTo>
                <a:cubicBezTo>
                  <a:pt x="4290541" y="6559238"/>
                  <a:pt x="4291309" y="6559348"/>
                  <a:pt x="4292467" y="6559518"/>
                </a:cubicBezTo>
                <a:lnTo>
                  <a:pt x="4292467" y="6551279"/>
                </a:lnTo>
                <a:cubicBezTo>
                  <a:pt x="4291205" y="6551109"/>
                  <a:pt x="4289921" y="6550999"/>
                  <a:pt x="4288378" y="6550999"/>
                </a:cubicBezTo>
                <a:close/>
                <a:moveTo>
                  <a:pt x="4837317" y="6550785"/>
                </a:moveTo>
                <a:cubicBezTo>
                  <a:pt x="4824155" y="6550785"/>
                  <a:pt x="4815482" y="6560418"/>
                  <a:pt x="4815482" y="6574415"/>
                </a:cubicBezTo>
                <a:cubicBezTo>
                  <a:pt x="4815482" y="6588411"/>
                  <a:pt x="4824149" y="6598044"/>
                  <a:pt x="4837421" y="6598044"/>
                </a:cubicBezTo>
                <a:cubicBezTo>
                  <a:pt x="4848767" y="6598044"/>
                  <a:pt x="4856835" y="6590403"/>
                  <a:pt x="4857434" y="6580172"/>
                </a:cubicBezTo>
                <a:lnTo>
                  <a:pt x="4848531" y="6580172"/>
                </a:lnTo>
                <a:cubicBezTo>
                  <a:pt x="4848190" y="6585266"/>
                  <a:pt x="4845600" y="6590854"/>
                  <a:pt x="4837355" y="6590854"/>
                </a:cubicBezTo>
                <a:cubicBezTo>
                  <a:pt x="4827915" y="6590854"/>
                  <a:pt x="4824429" y="6582829"/>
                  <a:pt x="4824429" y="6574415"/>
                </a:cubicBezTo>
                <a:cubicBezTo>
                  <a:pt x="4824429" y="6566000"/>
                  <a:pt x="4827898" y="6557871"/>
                  <a:pt x="4837355" y="6557871"/>
                </a:cubicBezTo>
                <a:lnTo>
                  <a:pt x="4837361" y="6557871"/>
                </a:lnTo>
                <a:cubicBezTo>
                  <a:pt x="4845539" y="6557871"/>
                  <a:pt x="4848212" y="6563629"/>
                  <a:pt x="4848536" y="6568272"/>
                </a:cubicBezTo>
                <a:lnTo>
                  <a:pt x="4857439" y="6568272"/>
                </a:lnTo>
                <a:cubicBezTo>
                  <a:pt x="4856391" y="6558189"/>
                  <a:pt x="4848772" y="6550785"/>
                  <a:pt x="4837317" y="6550785"/>
                </a:cubicBezTo>
                <a:close/>
                <a:moveTo>
                  <a:pt x="4927877" y="6550779"/>
                </a:moveTo>
                <a:cubicBezTo>
                  <a:pt x="4917048" y="6550779"/>
                  <a:pt x="4910862" y="6555939"/>
                  <a:pt x="4910862" y="6563623"/>
                </a:cubicBezTo>
                <a:cubicBezTo>
                  <a:pt x="4910862" y="6572932"/>
                  <a:pt x="4919765" y="6575249"/>
                  <a:pt x="4927559" y="6577022"/>
                </a:cubicBezTo>
                <a:cubicBezTo>
                  <a:pt x="4933295" y="6578218"/>
                  <a:pt x="4939267" y="6578838"/>
                  <a:pt x="4939267" y="6584426"/>
                </a:cubicBezTo>
                <a:cubicBezTo>
                  <a:pt x="4939267" y="6587703"/>
                  <a:pt x="4937274" y="6591018"/>
                  <a:pt x="4929766" y="6591018"/>
                </a:cubicBezTo>
                <a:cubicBezTo>
                  <a:pt x="4921483" y="6591018"/>
                  <a:pt x="4918442" y="6586973"/>
                  <a:pt x="4917992" y="6581835"/>
                </a:cubicBezTo>
                <a:lnTo>
                  <a:pt x="4909325" y="6581835"/>
                </a:lnTo>
                <a:cubicBezTo>
                  <a:pt x="4909605" y="6590952"/>
                  <a:pt x="4916345" y="6597934"/>
                  <a:pt x="4929897" y="6597934"/>
                </a:cubicBezTo>
                <a:cubicBezTo>
                  <a:pt x="4941605" y="6597934"/>
                  <a:pt x="4948241" y="6592731"/>
                  <a:pt x="4948241" y="6584042"/>
                </a:cubicBezTo>
                <a:lnTo>
                  <a:pt x="4948197" y="6584042"/>
                </a:lnTo>
                <a:cubicBezTo>
                  <a:pt x="4948197" y="6584042"/>
                  <a:pt x="4948093" y="6584042"/>
                  <a:pt x="4948093" y="6584042"/>
                </a:cubicBezTo>
                <a:lnTo>
                  <a:pt x="4948087" y="6584047"/>
                </a:lnTo>
                <a:cubicBezTo>
                  <a:pt x="4948087" y="6574030"/>
                  <a:pt x="4939206" y="6571697"/>
                  <a:pt x="4931072" y="6569771"/>
                </a:cubicBezTo>
                <a:cubicBezTo>
                  <a:pt x="4924672" y="6568272"/>
                  <a:pt x="4919683" y="6567932"/>
                  <a:pt x="4919683" y="6563283"/>
                </a:cubicBezTo>
                <a:cubicBezTo>
                  <a:pt x="4919683" y="6559968"/>
                  <a:pt x="4922229" y="6557695"/>
                  <a:pt x="4927921" y="6557695"/>
                </a:cubicBezTo>
                <a:cubicBezTo>
                  <a:pt x="4935436" y="6557695"/>
                  <a:pt x="4937208" y="6561636"/>
                  <a:pt x="4937812" y="6565056"/>
                </a:cubicBezTo>
                <a:lnTo>
                  <a:pt x="4946501" y="6565056"/>
                </a:lnTo>
                <a:cubicBezTo>
                  <a:pt x="4945903" y="6557372"/>
                  <a:pt x="4940035" y="6550779"/>
                  <a:pt x="4927877" y="6550779"/>
                </a:cubicBezTo>
                <a:close/>
                <a:moveTo>
                  <a:pt x="4415933" y="6550719"/>
                </a:moveTo>
                <a:cubicBezTo>
                  <a:pt x="4408973" y="6550719"/>
                  <a:pt x="4404676" y="6554166"/>
                  <a:pt x="4402233" y="6557311"/>
                </a:cubicBezTo>
                <a:lnTo>
                  <a:pt x="4402063" y="6557311"/>
                </a:lnTo>
                <a:lnTo>
                  <a:pt x="4402063" y="6552047"/>
                </a:lnTo>
                <a:lnTo>
                  <a:pt x="4393500" y="6552047"/>
                </a:lnTo>
                <a:lnTo>
                  <a:pt x="4393500" y="6612150"/>
                </a:lnTo>
                <a:lnTo>
                  <a:pt x="4402063" y="6612150"/>
                </a:lnTo>
                <a:lnTo>
                  <a:pt x="4402063" y="6591134"/>
                </a:lnTo>
                <a:lnTo>
                  <a:pt x="4402233" y="6591134"/>
                </a:lnTo>
                <a:cubicBezTo>
                  <a:pt x="4404654" y="6594729"/>
                  <a:pt x="4408913" y="6597874"/>
                  <a:pt x="4415933" y="6597874"/>
                </a:cubicBezTo>
                <a:cubicBezTo>
                  <a:pt x="4427257" y="6597874"/>
                  <a:pt x="4435946" y="6589075"/>
                  <a:pt x="4435946" y="6574349"/>
                </a:cubicBezTo>
                <a:cubicBezTo>
                  <a:pt x="4435946" y="6559622"/>
                  <a:pt x="4427323" y="6550719"/>
                  <a:pt x="4415933" y="6550719"/>
                </a:cubicBezTo>
                <a:close/>
                <a:moveTo>
                  <a:pt x="4506587" y="6550714"/>
                </a:moveTo>
                <a:lnTo>
                  <a:pt x="4506582" y="6550719"/>
                </a:lnTo>
                <a:cubicBezTo>
                  <a:pt x="4498831" y="6550719"/>
                  <a:pt x="4494254" y="6554210"/>
                  <a:pt x="4491877" y="6557635"/>
                </a:cubicBezTo>
                <a:lnTo>
                  <a:pt x="4491707" y="6557635"/>
                </a:lnTo>
                <a:lnTo>
                  <a:pt x="4491707" y="6552047"/>
                </a:lnTo>
                <a:lnTo>
                  <a:pt x="4483166" y="6552047"/>
                </a:lnTo>
                <a:lnTo>
                  <a:pt x="4483166" y="6596655"/>
                </a:lnTo>
                <a:lnTo>
                  <a:pt x="4491729" y="6596655"/>
                </a:lnTo>
                <a:lnTo>
                  <a:pt x="4491729" y="6569255"/>
                </a:lnTo>
                <a:cubicBezTo>
                  <a:pt x="4491729" y="6562553"/>
                  <a:pt x="4496438" y="6558080"/>
                  <a:pt x="4503782" y="6558080"/>
                </a:cubicBezTo>
                <a:cubicBezTo>
                  <a:pt x="4510204" y="6558080"/>
                  <a:pt x="4512795" y="6562059"/>
                  <a:pt x="4512795" y="6568031"/>
                </a:cubicBezTo>
                <a:lnTo>
                  <a:pt x="4512795" y="6596650"/>
                </a:lnTo>
                <a:lnTo>
                  <a:pt x="4521462" y="6596650"/>
                </a:lnTo>
                <a:lnTo>
                  <a:pt x="4521462" y="6565654"/>
                </a:lnTo>
                <a:cubicBezTo>
                  <a:pt x="4521462" y="6555423"/>
                  <a:pt x="4514826" y="6550714"/>
                  <a:pt x="4506587" y="6550714"/>
                </a:cubicBezTo>
                <a:close/>
                <a:moveTo>
                  <a:pt x="4884345" y="6550681"/>
                </a:moveTo>
                <a:cubicBezTo>
                  <a:pt x="4870755" y="6550681"/>
                  <a:pt x="4862341" y="6560314"/>
                  <a:pt x="4862341" y="6574310"/>
                </a:cubicBezTo>
                <a:lnTo>
                  <a:pt x="4862341" y="6574332"/>
                </a:lnTo>
                <a:cubicBezTo>
                  <a:pt x="4862341" y="6587988"/>
                  <a:pt x="4870195" y="6598071"/>
                  <a:pt x="4884345" y="6598071"/>
                </a:cubicBezTo>
                <a:cubicBezTo>
                  <a:pt x="4896053" y="6598071"/>
                  <a:pt x="4902629" y="6591611"/>
                  <a:pt x="4904896" y="6583026"/>
                </a:cubicBezTo>
                <a:lnTo>
                  <a:pt x="4896229" y="6583026"/>
                </a:lnTo>
                <a:cubicBezTo>
                  <a:pt x="4895350" y="6585958"/>
                  <a:pt x="4892376" y="6591051"/>
                  <a:pt x="4884521" y="6591051"/>
                </a:cubicBezTo>
                <a:cubicBezTo>
                  <a:pt x="4875684" y="6591051"/>
                  <a:pt x="4871315" y="6584245"/>
                  <a:pt x="4871145" y="6576709"/>
                </a:cubicBezTo>
                <a:lnTo>
                  <a:pt x="4905412" y="6576709"/>
                </a:lnTo>
                <a:cubicBezTo>
                  <a:pt x="4905516" y="6575979"/>
                  <a:pt x="4905516" y="6574651"/>
                  <a:pt x="4905516" y="6573432"/>
                </a:cubicBezTo>
                <a:cubicBezTo>
                  <a:pt x="4905516" y="6559584"/>
                  <a:pt x="4897936" y="6550681"/>
                  <a:pt x="4884345" y="6550681"/>
                </a:cubicBezTo>
                <a:close/>
                <a:moveTo>
                  <a:pt x="4698087" y="6550681"/>
                </a:moveTo>
                <a:cubicBezTo>
                  <a:pt x="4684497" y="6550681"/>
                  <a:pt x="4676082" y="6560314"/>
                  <a:pt x="4676082" y="6574310"/>
                </a:cubicBezTo>
                <a:lnTo>
                  <a:pt x="4676082" y="6574332"/>
                </a:lnTo>
                <a:cubicBezTo>
                  <a:pt x="4676082" y="6587988"/>
                  <a:pt x="4683937" y="6598071"/>
                  <a:pt x="4698087" y="6598071"/>
                </a:cubicBezTo>
                <a:cubicBezTo>
                  <a:pt x="4709795" y="6598071"/>
                  <a:pt x="4716370" y="6591611"/>
                  <a:pt x="4718637" y="6583026"/>
                </a:cubicBezTo>
                <a:lnTo>
                  <a:pt x="4709970" y="6583026"/>
                </a:lnTo>
                <a:cubicBezTo>
                  <a:pt x="4709092" y="6585958"/>
                  <a:pt x="4706117" y="6591051"/>
                  <a:pt x="4698263" y="6591051"/>
                </a:cubicBezTo>
                <a:cubicBezTo>
                  <a:pt x="4689426" y="6591051"/>
                  <a:pt x="4685057" y="6584245"/>
                  <a:pt x="4684886" y="6576709"/>
                </a:cubicBezTo>
                <a:lnTo>
                  <a:pt x="4719153" y="6576709"/>
                </a:lnTo>
                <a:cubicBezTo>
                  <a:pt x="4719258" y="6575979"/>
                  <a:pt x="4719258" y="6574651"/>
                  <a:pt x="4719258" y="6573432"/>
                </a:cubicBezTo>
                <a:cubicBezTo>
                  <a:pt x="4719258" y="6559584"/>
                  <a:pt x="4711678" y="6550681"/>
                  <a:pt x="4698087" y="6550681"/>
                </a:cubicBezTo>
                <a:close/>
                <a:moveTo>
                  <a:pt x="4574111" y="6550675"/>
                </a:moveTo>
                <a:cubicBezTo>
                  <a:pt x="4560240" y="6550675"/>
                  <a:pt x="4551848" y="6560418"/>
                  <a:pt x="4551848" y="6574415"/>
                </a:cubicBezTo>
                <a:cubicBezTo>
                  <a:pt x="4551848" y="6588411"/>
                  <a:pt x="4560218" y="6598044"/>
                  <a:pt x="4574111" y="6598044"/>
                </a:cubicBezTo>
                <a:cubicBezTo>
                  <a:pt x="4588003" y="6598044"/>
                  <a:pt x="4596395" y="6588197"/>
                  <a:pt x="4596395" y="6574305"/>
                </a:cubicBezTo>
                <a:cubicBezTo>
                  <a:pt x="4596395" y="6560412"/>
                  <a:pt x="4587981" y="6550675"/>
                  <a:pt x="4574111" y="6550675"/>
                </a:cubicBezTo>
                <a:close/>
                <a:moveTo>
                  <a:pt x="4316673" y="6550675"/>
                </a:moveTo>
                <a:cubicBezTo>
                  <a:pt x="4302803" y="6550675"/>
                  <a:pt x="4294389" y="6560418"/>
                  <a:pt x="4294389" y="6574415"/>
                </a:cubicBezTo>
                <a:cubicBezTo>
                  <a:pt x="4294389" y="6588411"/>
                  <a:pt x="4302803" y="6598044"/>
                  <a:pt x="4316673" y="6598044"/>
                </a:cubicBezTo>
                <a:cubicBezTo>
                  <a:pt x="4330544" y="6598044"/>
                  <a:pt x="4338958" y="6588197"/>
                  <a:pt x="4338958" y="6574305"/>
                </a:cubicBezTo>
                <a:cubicBezTo>
                  <a:pt x="4338958" y="6560412"/>
                  <a:pt x="4330544" y="6550675"/>
                  <a:pt x="4316673" y="6550675"/>
                </a:cubicBezTo>
                <a:close/>
                <a:moveTo>
                  <a:pt x="4799285" y="6534840"/>
                </a:moveTo>
                <a:lnTo>
                  <a:pt x="4799285" y="6544127"/>
                </a:lnTo>
                <a:lnTo>
                  <a:pt x="4808962" y="6544127"/>
                </a:lnTo>
                <a:lnTo>
                  <a:pt x="4808962" y="6534840"/>
                </a:lnTo>
                <a:close/>
                <a:moveTo>
                  <a:pt x="4463428" y="6534126"/>
                </a:moveTo>
                <a:lnTo>
                  <a:pt x="4463428" y="6596716"/>
                </a:lnTo>
                <a:lnTo>
                  <a:pt x="4473039" y="6596716"/>
                </a:lnTo>
                <a:lnTo>
                  <a:pt x="4473039" y="6534126"/>
                </a:lnTo>
                <a:close/>
                <a:moveTo>
                  <a:pt x="4544339" y="6533572"/>
                </a:moveTo>
                <a:cubicBezTo>
                  <a:pt x="4537039" y="6533572"/>
                  <a:pt x="4532780" y="6536333"/>
                  <a:pt x="4532780" y="6546690"/>
                </a:cubicBezTo>
                <a:lnTo>
                  <a:pt x="4532780" y="6552108"/>
                </a:lnTo>
                <a:lnTo>
                  <a:pt x="4526638" y="6552108"/>
                </a:lnTo>
                <a:lnTo>
                  <a:pt x="4526638" y="6559194"/>
                </a:lnTo>
                <a:lnTo>
                  <a:pt x="4532780" y="6559194"/>
                </a:lnTo>
                <a:lnTo>
                  <a:pt x="4532780" y="6596716"/>
                </a:lnTo>
                <a:lnTo>
                  <a:pt x="4532802" y="6596716"/>
                </a:lnTo>
                <a:lnTo>
                  <a:pt x="4532846" y="6596650"/>
                </a:lnTo>
                <a:lnTo>
                  <a:pt x="4541408" y="6596650"/>
                </a:lnTo>
                <a:lnTo>
                  <a:pt x="4541408" y="6559128"/>
                </a:lnTo>
                <a:lnTo>
                  <a:pt x="4549801" y="6559128"/>
                </a:lnTo>
                <a:lnTo>
                  <a:pt x="4549801" y="6552042"/>
                </a:lnTo>
                <a:lnTo>
                  <a:pt x="4541408" y="6552042"/>
                </a:lnTo>
                <a:lnTo>
                  <a:pt x="4541408" y="6546460"/>
                </a:lnTo>
                <a:cubicBezTo>
                  <a:pt x="4541408" y="6541750"/>
                  <a:pt x="4542522" y="6540702"/>
                  <a:pt x="4546118" y="6540702"/>
                </a:cubicBezTo>
                <a:cubicBezTo>
                  <a:pt x="4547314" y="6540702"/>
                  <a:pt x="4547978" y="6540812"/>
                  <a:pt x="4549757" y="6540982"/>
                </a:cubicBezTo>
                <a:lnTo>
                  <a:pt x="4549757" y="6534066"/>
                </a:lnTo>
                <a:cubicBezTo>
                  <a:pt x="4547314" y="6533748"/>
                  <a:pt x="4545882" y="6533572"/>
                  <a:pt x="4544339" y="6533572"/>
                </a:cubicBezTo>
                <a:close/>
                <a:moveTo>
                  <a:pt x="4644642" y="6532957"/>
                </a:moveTo>
                <a:cubicBezTo>
                  <a:pt x="4631222" y="6532957"/>
                  <a:pt x="4622808" y="6539143"/>
                  <a:pt x="4622808" y="6549995"/>
                </a:cubicBezTo>
                <a:cubicBezTo>
                  <a:pt x="4622808" y="6561894"/>
                  <a:pt x="4633593" y="6565105"/>
                  <a:pt x="4643380" y="6567652"/>
                </a:cubicBezTo>
                <a:cubicBezTo>
                  <a:pt x="4654703" y="6570583"/>
                  <a:pt x="4660845" y="6571697"/>
                  <a:pt x="4660845" y="6579662"/>
                </a:cubicBezTo>
                <a:cubicBezTo>
                  <a:pt x="4660845" y="6585376"/>
                  <a:pt x="4657700" y="6589745"/>
                  <a:pt x="4647743" y="6589745"/>
                </a:cubicBezTo>
                <a:cubicBezTo>
                  <a:pt x="4636036" y="6589745"/>
                  <a:pt x="4631068" y="6584053"/>
                  <a:pt x="4630344" y="6575638"/>
                </a:cubicBezTo>
                <a:lnTo>
                  <a:pt x="4620393" y="6575638"/>
                </a:lnTo>
                <a:cubicBezTo>
                  <a:pt x="4620991" y="6589701"/>
                  <a:pt x="4632485" y="6597940"/>
                  <a:pt x="4648024" y="6597940"/>
                </a:cubicBezTo>
                <a:cubicBezTo>
                  <a:pt x="4663562" y="6597940"/>
                  <a:pt x="4670895" y="6589882"/>
                  <a:pt x="4670906" y="6579146"/>
                </a:cubicBezTo>
                <a:cubicBezTo>
                  <a:pt x="4670895" y="6565978"/>
                  <a:pt x="4659512" y="6563047"/>
                  <a:pt x="4647469" y="6560012"/>
                </a:cubicBezTo>
                <a:cubicBezTo>
                  <a:pt x="4639400" y="6557981"/>
                  <a:pt x="4632764" y="6556482"/>
                  <a:pt x="4632764" y="6549501"/>
                </a:cubicBezTo>
                <a:cubicBezTo>
                  <a:pt x="4632764" y="6544061"/>
                  <a:pt x="4636854" y="6541196"/>
                  <a:pt x="4644642" y="6541196"/>
                </a:cubicBezTo>
                <a:cubicBezTo>
                  <a:pt x="4653825" y="6541196"/>
                  <a:pt x="4658128" y="6545285"/>
                  <a:pt x="4659067" y="6552821"/>
                </a:cubicBezTo>
                <a:lnTo>
                  <a:pt x="4669128" y="6552821"/>
                </a:lnTo>
                <a:cubicBezTo>
                  <a:pt x="4668146" y="6540213"/>
                  <a:pt x="4658897" y="6532957"/>
                  <a:pt x="4644642" y="6532957"/>
                </a:cubicBezTo>
                <a:close/>
                <a:moveTo>
                  <a:pt x="4230350" y="6532831"/>
                </a:moveTo>
                <a:cubicBezTo>
                  <a:pt x="4212495" y="6532831"/>
                  <a:pt x="4201067" y="6546471"/>
                  <a:pt x="4201067" y="6565325"/>
                </a:cubicBezTo>
                <a:cubicBezTo>
                  <a:pt x="4201067" y="6584179"/>
                  <a:pt x="4211128" y="6597857"/>
                  <a:pt x="4229192" y="6597857"/>
                </a:cubicBezTo>
                <a:cubicBezTo>
                  <a:pt x="4238759" y="6597857"/>
                  <a:pt x="4244605" y="6594301"/>
                  <a:pt x="4248864" y="6587944"/>
                </a:cubicBezTo>
                <a:lnTo>
                  <a:pt x="4249034" y="6587944"/>
                </a:lnTo>
                <a:lnTo>
                  <a:pt x="4251477" y="6596633"/>
                </a:lnTo>
                <a:lnTo>
                  <a:pt x="4258047" y="6596633"/>
                </a:lnTo>
                <a:lnTo>
                  <a:pt x="4258047" y="6563925"/>
                </a:lnTo>
                <a:lnTo>
                  <a:pt x="4229922" y="6563925"/>
                </a:lnTo>
                <a:lnTo>
                  <a:pt x="4229922" y="6563931"/>
                </a:lnTo>
                <a:lnTo>
                  <a:pt x="4229922" y="6571955"/>
                </a:lnTo>
                <a:lnTo>
                  <a:pt x="4248266" y="6571955"/>
                </a:lnTo>
                <a:cubicBezTo>
                  <a:pt x="4248266" y="6582362"/>
                  <a:pt x="4240093" y="6589553"/>
                  <a:pt x="4229752" y="6589553"/>
                </a:cubicBezTo>
                <a:cubicBezTo>
                  <a:pt x="4215157" y="6589553"/>
                  <a:pt x="4211068" y="6576983"/>
                  <a:pt x="4211068" y="6565325"/>
                </a:cubicBezTo>
                <a:cubicBezTo>
                  <a:pt x="4211068" y="6553667"/>
                  <a:pt x="4216480" y="6541218"/>
                  <a:pt x="4230268" y="6541201"/>
                </a:cubicBezTo>
                <a:cubicBezTo>
                  <a:pt x="4239544" y="6541207"/>
                  <a:pt x="4245379" y="6545571"/>
                  <a:pt x="4247047" y="6553420"/>
                </a:cubicBezTo>
                <a:lnTo>
                  <a:pt x="4257108" y="6553420"/>
                </a:lnTo>
                <a:cubicBezTo>
                  <a:pt x="4255006" y="6541520"/>
                  <a:pt x="4246427" y="6532831"/>
                  <a:pt x="4230350" y="6532831"/>
                </a:cubicBezTo>
                <a:close/>
                <a:moveTo>
                  <a:pt x="4970657" y="6412499"/>
                </a:moveTo>
                <a:lnTo>
                  <a:pt x="4981822" y="6444680"/>
                </a:lnTo>
                <a:lnTo>
                  <a:pt x="4959773" y="6444680"/>
                </a:lnTo>
                <a:close/>
                <a:moveTo>
                  <a:pt x="4382320" y="6403607"/>
                </a:moveTo>
                <a:cubicBezTo>
                  <a:pt x="4405543" y="6403881"/>
                  <a:pt x="4410126" y="6423021"/>
                  <a:pt x="4410126" y="6433378"/>
                </a:cubicBezTo>
                <a:lnTo>
                  <a:pt x="4410126" y="6433384"/>
                </a:lnTo>
                <a:cubicBezTo>
                  <a:pt x="4410126" y="6442951"/>
                  <a:pt x="4406553" y="6455345"/>
                  <a:pt x="4396042" y="6460609"/>
                </a:cubicBezTo>
                <a:cubicBezTo>
                  <a:pt x="4391909" y="6462771"/>
                  <a:pt x="4387051" y="6463326"/>
                  <a:pt x="4382342" y="6463326"/>
                </a:cubicBezTo>
                <a:cubicBezTo>
                  <a:pt x="4361769" y="6463326"/>
                  <a:pt x="4353871" y="6448105"/>
                  <a:pt x="4353871" y="6433444"/>
                </a:cubicBezTo>
                <a:lnTo>
                  <a:pt x="4353849" y="6433444"/>
                </a:lnTo>
                <a:lnTo>
                  <a:pt x="4353849" y="6433378"/>
                </a:lnTo>
                <a:cubicBezTo>
                  <a:pt x="4353849" y="6420326"/>
                  <a:pt x="4360979" y="6403327"/>
                  <a:pt x="4382320" y="6403607"/>
                </a:cubicBezTo>
                <a:close/>
                <a:moveTo>
                  <a:pt x="4134416" y="6386136"/>
                </a:moveTo>
                <a:lnTo>
                  <a:pt x="4134416" y="6596886"/>
                </a:lnTo>
                <a:lnTo>
                  <a:pt x="4153040" y="6596886"/>
                </a:lnTo>
                <a:lnTo>
                  <a:pt x="4153040" y="6386136"/>
                </a:lnTo>
                <a:close/>
                <a:moveTo>
                  <a:pt x="4076965" y="6386136"/>
                </a:moveTo>
                <a:lnTo>
                  <a:pt x="4076965" y="6596886"/>
                </a:lnTo>
                <a:lnTo>
                  <a:pt x="4110397" y="6596886"/>
                </a:lnTo>
                <a:lnTo>
                  <a:pt x="4110397" y="6386136"/>
                </a:lnTo>
                <a:close/>
                <a:moveTo>
                  <a:pt x="3849518" y="6386136"/>
                </a:moveTo>
                <a:lnTo>
                  <a:pt x="3849518" y="6596886"/>
                </a:lnTo>
                <a:lnTo>
                  <a:pt x="4052967" y="6596886"/>
                </a:lnTo>
                <a:lnTo>
                  <a:pt x="4052967" y="6386136"/>
                </a:lnTo>
                <a:close/>
                <a:moveTo>
                  <a:pt x="5276029" y="6386075"/>
                </a:moveTo>
                <a:lnTo>
                  <a:pt x="5276007" y="6386097"/>
                </a:lnTo>
                <a:lnTo>
                  <a:pt x="5176028" y="6386097"/>
                </a:lnTo>
                <a:lnTo>
                  <a:pt x="5176028" y="6481175"/>
                </a:lnTo>
                <a:lnTo>
                  <a:pt x="5277335" y="6481175"/>
                </a:lnTo>
                <a:lnTo>
                  <a:pt x="5277335" y="6459643"/>
                </a:lnTo>
                <a:lnTo>
                  <a:pt x="5209910" y="6459643"/>
                </a:lnTo>
                <a:lnTo>
                  <a:pt x="5209910" y="6444532"/>
                </a:lnTo>
                <a:lnTo>
                  <a:pt x="5271040" y="6444532"/>
                </a:lnTo>
                <a:lnTo>
                  <a:pt x="5271040" y="6422999"/>
                </a:lnTo>
                <a:lnTo>
                  <a:pt x="5210081" y="6422999"/>
                </a:lnTo>
                <a:lnTo>
                  <a:pt x="5210081" y="6407504"/>
                </a:lnTo>
                <a:lnTo>
                  <a:pt x="5276029" y="6407504"/>
                </a:lnTo>
                <a:close/>
                <a:moveTo>
                  <a:pt x="4951232" y="6386075"/>
                </a:moveTo>
                <a:lnTo>
                  <a:pt x="4910500" y="6481153"/>
                </a:lnTo>
                <a:lnTo>
                  <a:pt x="4947703" y="6481153"/>
                </a:lnTo>
                <a:lnTo>
                  <a:pt x="4952775" y="6465658"/>
                </a:lnTo>
                <a:lnTo>
                  <a:pt x="4989034" y="6465658"/>
                </a:lnTo>
                <a:lnTo>
                  <a:pt x="4994106" y="6481153"/>
                </a:lnTo>
                <a:lnTo>
                  <a:pt x="5031029" y="6481153"/>
                </a:lnTo>
                <a:lnTo>
                  <a:pt x="4989912" y="6386075"/>
                </a:lnTo>
                <a:cubicBezTo>
                  <a:pt x="4989912" y="6386075"/>
                  <a:pt x="4968142" y="6386075"/>
                  <a:pt x="4957257" y="6386075"/>
                </a:cubicBezTo>
                <a:close/>
                <a:moveTo>
                  <a:pt x="4552595" y="6386075"/>
                </a:moveTo>
                <a:lnTo>
                  <a:pt x="4552595" y="6481088"/>
                </a:lnTo>
                <a:lnTo>
                  <a:pt x="4584040" y="6481088"/>
                </a:lnTo>
                <a:lnTo>
                  <a:pt x="4584040" y="6456454"/>
                </a:lnTo>
                <a:lnTo>
                  <a:pt x="4595704" y="6445174"/>
                </a:lnTo>
                <a:lnTo>
                  <a:pt x="4620684" y="6481153"/>
                </a:lnTo>
                <a:lnTo>
                  <a:pt x="4661372" y="6481153"/>
                </a:lnTo>
                <a:lnTo>
                  <a:pt x="4619871" y="6422055"/>
                </a:lnTo>
                <a:lnTo>
                  <a:pt x="4657069" y="6386075"/>
                </a:lnTo>
                <a:lnTo>
                  <a:pt x="4615952" y="6386075"/>
                </a:lnTo>
                <a:lnTo>
                  <a:pt x="4584122" y="6421605"/>
                </a:lnTo>
                <a:lnTo>
                  <a:pt x="4584122" y="6386075"/>
                </a:lnTo>
                <a:lnTo>
                  <a:pt x="4584100" y="6386075"/>
                </a:lnTo>
                <a:cubicBezTo>
                  <a:pt x="4584100" y="6386075"/>
                  <a:pt x="4552595" y="6386075"/>
                  <a:pt x="4552595" y="6386075"/>
                </a:cubicBezTo>
                <a:close/>
                <a:moveTo>
                  <a:pt x="4460152" y="6386075"/>
                </a:moveTo>
                <a:lnTo>
                  <a:pt x="4460152" y="6481153"/>
                </a:lnTo>
                <a:lnTo>
                  <a:pt x="4542599" y="6481153"/>
                </a:lnTo>
                <a:lnTo>
                  <a:pt x="4542599" y="6457974"/>
                </a:lnTo>
                <a:lnTo>
                  <a:pt x="4494248" y="6457974"/>
                </a:lnTo>
                <a:lnTo>
                  <a:pt x="4494248" y="6386075"/>
                </a:lnTo>
                <a:cubicBezTo>
                  <a:pt x="4494248" y="6386075"/>
                  <a:pt x="4460152" y="6386075"/>
                  <a:pt x="4460152" y="6386075"/>
                </a:cubicBezTo>
                <a:close/>
                <a:moveTo>
                  <a:pt x="4201276" y="6386075"/>
                </a:moveTo>
                <a:cubicBezTo>
                  <a:pt x="4201276" y="6386075"/>
                  <a:pt x="4244275" y="6481153"/>
                  <a:pt x="4244275" y="6481153"/>
                </a:cubicBezTo>
                <a:lnTo>
                  <a:pt x="4244281" y="6481153"/>
                </a:lnTo>
                <a:lnTo>
                  <a:pt x="4275831" y="6481153"/>
                </a:lnTo>
                <a:lnTo>
                  <a:pt x="4319110" y="6386075"/>
                </a:lnTo>
                <a:lnTo>
                  <a:pt x="4283515" y="6386075"/>
                </a:lnTo>
                <a:cubicBezTo>
                  <a:pt x="4278163" y="6398980"/>
                  <a:pt x="4272746" y="6411933"/>
                  <a:pt x="4267652" y="6424711"/>
                </a:cubicBezTo>
                <a:cubicBezTo>
                  <a:pt x="4263843" y="6434021"/>
                  <a:pt x="4262899" y="6436611"/>
                  <a:pt x="4259968" y="6444812"/>
                </a:cubicBezTo>
                <a:cubicBezTo>
                  <a:pt x="4256757" y="6435113"/>
                  <a:pt x="4255945" y="6432956"/>
                  <a:pt x="4252070" y="6423383"/>
                </a:cubicBezTo>
                <a:lnTo>
                  <a:pt x="4236871" y="6386075"/>
                </a:lnTo>
                <a:close/>
                <a:moveTo>
                  <a:pt x="5293884" y="6386070"/>
                </a:moveTo>
                <a:lnTo>
                  <a:pt x="5293906" y="6386092"/>
                </a:lnTo>
                <a:lnTo>
                  <a:pt x="5293950" y="6386092"/>
                </a:lnTo>
                <a:lnTo>
                  <a:pt x="5293950" y="6481175"/>
                </a:lnTo>
                <a:lnTo>
                  <a:pt x="5327553" y="6481175"/>
                </a:lnTo>
                <a:lnTo>
                  <a:pt x="5327553" y="6460971"/>
                </a:lnTo>
                <a:cubicBezTo>
                  <a:pt x="5327383" y="6448857"/>
                  <a:pt x="5327383" y="6445196"/>
                  <a:pt x="5326998" y="6428757"/>
                </a:cubicBezTo>
                <a:cubicBezTo>
                  <a:pt x="5331258" y="6434130"/>
                  <a:pt x="5332904" y="6436161"/>
                  <a:pt x="5337724" y="6441815"/>
                </a:cubicBezTo>
                <a:lnTo>
                  <a:pt x="5372484" y="6481159"/>
                </a:lnTo>
                <a:lnTo>
                  <a:pt x="5400675" y="6481159"/>
                </a:lnTo>
                <a:lnTo>
                  <a:pt x="5400675" y="6386075"/>
                </a:lnTo>
                <a:lnTo>
                  <a:pt x="5367242" y="6386075"/>
                </a:lnTo>
                <a:lnTo>
                  <a:pt x="5367232" y="6386075"/>
                </a:lnTo>
                <a:lnTo>
                  <a:pt x="5367232" y="6407608"/>
                </a:lnTo>
                <a:cubicBezTo>
                  <a:pt x="5367232" y="6420386"/>
                  <a:pt x="5367336" y="6424991"/>
                  <a:pt x="5367896" y="6438044"/>
                </a:cubicBezTo>
                <a:cubicBezTo>
                  <a:pt x="5361155" y="6429289"/>
                  <a:pt x="5359443" y="6427127"/>
                  <a:pt x="5351094" y="6418114"/>
                </a:cubicBezTo>
                <a:lnTo>
                  <a:pt x="5321965" y="6386070"/>
                </a:lnTo>
                <a:close/>
                <a:moveTo>
                  <a:pt x="4768635" y="6386070"/>
                </a:moveTo>
                <a:cubicBezTo>
                  <a:pt x="4768635" y="6386070"/>
                  <a:pt x="4791622" y="6481148"/>
                  <a:pt x="4791622" y="6481148"/>
                </a:cubicBezTo>
                <a:lnTo>
                  <a:pt x="4828332" y="6481148"/>
                </a:lnTo>
                <a:lnTo>
                  <a:pt x="4839331" y="6438703"/>
                </a:lnTo>
                <a:cubicBezTo>
                  <a:pt x="4841878" y="6428449"/>
                  <a:pt x="4842263" y="6426029"/>
                  <a:pt x="4843207" y="6417554"/>
                </a:cubicBezTo>
                <a:cubicBezTo>
                  <a:pt x="4844403" y="6427039"/>
                  <a:pt x="4844963" y="6429410"/>
                  <a:pt x="4847230" y="6438318"/>
                </a:cubicBezTo>
                <a:lnTo>
                  <a:pt x="4858125" y="6481148"/>
                </a:lnTo>
                <a:lnTo>
                  <a:pt x="4894555" y="6481148"/>
                </a:lnTo>
                <a:lnTo>
                  <a:pt x="4917372" y="6386075"/>
                </a:lnTo>
                <a:lnTo>
                  <a:pt x="4884324" y="6386075"/>
                </a:lnTo>
                <a:lnTo>
                  <a:pt x="4875591" y="6436331"/>
                </a:lnTo>
                <a:cubicBezTo>
                  <a:pt x="4874927" y="6441145"/>
                  <a:pt x="4874647" y="6442797"/>
                  <a:pt x="4873988" y="6448165"/>
                </a:cubicBezTo>
                <a:cubicBezTo>
                  <a:pt x="4871567" y="6433779"/>
                  <a:pt x="4870887" y="6430398"/>
                  <a:pt x="4866858" y="6413020"/>
                </a:cubicBezTo>
                <a:lnTo>
                  <a:pt x="4861056" y="6386070"/>
                </a:lnTo>
                <a:lnTo>
                  <a:pt x="4826400" y="6386070"/>
                </a:lnTo>
                <a:lnTo>
                  <a:pt x="4814972" y="6434443"/>
                </a:lnTo>
                <a:cubicBezTo>
                  <a:pt x="4813644" y="6441206"/>
                  <a:pt x="4813369" y="6442534"/>
                  <a:pt x="4812425" y="6448615"/>
                </a:cubicBezTo>
                <a:cubicBezTo>
                  <a:pt x="4811591" y="6441573"/>
                  <a:pt x="4811207" y="6439306"/>
                  <a:pt x="4809708" y="6431342"/>
                </a:cubicBezTo>
                <a:lnTo>
                  <a:pt x="4801810" y="6386070"/>
                </a:lnTo>
                <a:close/>
                <a:moveTo>
                  <a:pt x="4380311" y="6382519"/>
                </a:moveTo>
                <a:cubicBezTo>
                  <a:pt x="4363504" y="6382799"/>
                  <a:pt x="4340945" y="6385883"/>
                  <a:pt x="4327629" y="6404765"/>
                </a:cubicBezTo>
                <a:cubicBezTo>
                  <a:pt x="4321613" y="6413388"/>
                  <a:pt x="4318896" y="6423641"/>
                  <a:pt x="4318896" y="6434537"/>
                </a:cubicBezTo>
                <a:cubicBezTo>
                  <a:pt x="4318896" y="6445432"/>
                  <a:pt x="4321443" y="6454571"/>
                  <a:pt x="4327909" y="6463199"/>
                </a:cubicBezTo>
                <a:cubicBezTo>
                  <a:pt x="4334929" y="6472723"/>
                  <a:pt x="4348481" y="6484452"/>
                  <a:pt x="4381529" y="6484452"/>
                </a:cubicBezTo>
                <a:cubicBezTo>
                  <a:pt x="4398759" y="6484452"/>
                  <a:pt x="4414062" y="6482010"/>
                  <a:pt x="4426949" y="6471778"/>
                </a:cubicBezTo>
                <a:cubicBezTo>
                  <a:pt x="4431489" y="6468288"/>
                  <a:pt x="4435298" y="6463990"/>
                  <a:pt x="4438229" y="6459000"/>
                </a:cubicBezTo>
                <a:cubicBezTo>
                  <a:pt x="4442916" y="6451206"/>
                  <a:pt x="4445079" y="6442067"/>
                  <a:pt x="4445079" y="6433164"/>
                </a:cubicBezTo>
                <a:cubicBezTo>
                  <a:pt x="4445079" y="6416895"/>
                  <a:pt x="4437439" y="6396965"/>
                  <a:pt x="4415670" y="6388062"/>
                </a:cubicBezTo>
                <a:lnTo>
                  <a:pt x="4415626" y="6388062"/>
                </a:lnTo>
                <a:cubicBezTo>
                  <a:pt x="4404736" y="6383567"/>
                  <a:pt x="4392150" y="6382414"/>
                  <a:pt x="4380311" y="6382519"/>
                </a:cubicBezTo>
                <a:close/>
                <a:moveTo>
                  <a:pt x="4712435" y="6382030"/>
                </a:moveTo>
                <a:cubicBezTo>
                  <a:pt x="4701946" y="6382030"/>
                  <a:pt x="4682878" y="6383078"/>
                  <a:pt x="4672257" y="6394144"/>
                </a:cubicBezTo>
                <a:cubicBezTo>
                  <a:pt x="4667503" y="6399024"/>
                  <a:pt x="4664572" y="6405594"/>
                  <a:pt x="4664572" y="6412746"/>
                </a:cubicBezTo>
                <a:cubicBezTo>
                  <a:pt x="4664572" y="6430129"/>
                  <a:pt x="4679727" y="6435541"/>
                  <a:pt x="4683366" y="6436869"/>
                </a:cubicBezTo>
                <a:cubicBezTo>
                  <a:pt x="4687027" y="6438088"/>
                  <a:pt x="4690496" y="6439032"/>
                  <a:pt x="4694261" y="6439866"/>
                </a:cubicBezTo>
                <a:cubicBezTo>
                  <a:pt x="4698949" y="6440937"/>
                  <a:pt x="4720333" y="6444746"/>
                  <a:pt x="4724483" y="6446074"/>
                </a:cubicBezTo>
                <a:cubicBezTo>
                  <a:pt x="4727140" y="6447018"/>
                  <a:pt x="4730773" y="6448901"/>
                  <a:pt x="4730773" y="6453330"/>
                </a:cubicBezTo>
                <a:cubicBezTo>
                  <a:pt x="4730773" y="6456541"/>
                  <a:pt x="4728331" y="6459258"/>
                  <a:pt x="4726064" y="6460587"/>
                </a:cubicBezTo>
                <a:lnTo>
                  <a:pt x="4726080" y="6460587"/>
                </a:lnTo>
                <a:cubicBezTo>
                  <a:pt x="4722699" y="6462469"/>
                  <a:pt x="4717732" y="6462854"/>
                  <a:pt x="4714241" y="6462854"/>
                </a:cubicBezTo>
                <a:cubicBezTo>
                  <a:pt x="4700799" y="6462854"/>
                  <a:pt x="4694508" y="6458166"/>
                  <a:pt x="4693284" y="6451958"/>
                </a:cubicBezTo>
                <a:lnTo>
                  <a:pt x="4659852" y="6452902"/>
                </a:lnTo>
                <a:cubicBezTo>
                  <a:pt x="4660406" y="6457162"/>
                  <a:pt x="4661630" y="6465960"/>
                  <a:pt x="4669803" y="6473217"/>
                </a:cubicBezTo>
                <a:cubicBezTo>
                  <a:pt x="4680956" y="6483168"/>
                  <a:pt x="4699855" y="6484002"/>
                  <a:pt x="4709422" y="6484002"/>
                </a:cubicBezTo>
                <a:cubicBezTo>
                  <a:pt x="4734895" y="6484002"/>
                  <a:pt x="4750923" y="6478738"/>
                  <a:pt x="4758821" y="6466729"/>
                </a:cubicBezTo>
                <a:cubicBezTo>
                  <a:pt x="4761648" y="6462574"/>
                  <a:pt x="4763810" y="6456777"/>
                  <a:pt x="4763810" y="6450460"/>
                </a:cubicBezTo>
                <a:cubicBezTo>
                  <a:pt x="4763810" y="6441875"/>
                  <a:pt x="4759787" y="6432418"/>
                  <a:pt x="4747179" y="6427708"/>
                </a:cubicBezTo>
                <a:cubicBezTo>
                  <a:pt x="4743134" y="6426106"/>
                  <a:pt x="4739111" y="6425162"/>
                  <a:pt x="4734956" y="6424327"/>
                </a:cubicBezTo>
                <a:cubicBezTo>
                  <a:pt x="4728534" y="6422895"/>
                  <a:pt x="4721964" y="6421671"/>
                  <a:pt x="4715498" y="6420172"/>
                </a:cubicBezTo>
                <a:cubicBezTo>
                  <a:pt x="4710256" y="6419102"/>
                  <a:pt x="4700683" y="6416961"/>
                  <a:pt x="4698416" y="6413964"/>
                </a:cubicBezTo>
                <a:cubicBezTo>
                  <a:pt x="4697752" y="6413130"/>
                  <a:pt x="4697368" y="6411912"/>
                  <a:pt x="4697368" y="6410583"/>
                </a:cubicBezTo>
                <a:lnTo>
                  <a:pt x="4697412" y="6410561"/>
                </a:lnTo>
                <a:lnTo>
                  <a:pt x="4697412" y="6410627"/>
                </a:lnTo>
                <a:cubicBezTo>
                  <a:pt x="4697412" y="6403607"/>
                  <a:pt x="4707901" y="6402943"/>
                  <a:pt x="4712331" y="6402943"/>
                </a:cubicBezTo>
                <a:cubicBezTo>
                  <a:pt x="4726519" y="6402943"/>
                  <a:pt x="4728128" y="6408596"/>
                  <a:pt x="4728962" y="6411697"/>
                </a:cubicBezTo>
                <a:lnTo>
                  <a:pt x="4762290" y="6409815"/>
                </a:lnTo>
                <a:cubicBezTo>
                  <a:pt x="4761346" y="6404677"/>
                  <a:pt x="4759079" y="6391345"/>
                  <a:pt x="4741334" y="6385691"/>
                </a:cubicBezTo>
                <a:cubicBezTo>
                  <a:pt x="4735428" y="6383638"/>
                  <a:pt x="4723994" y="6382030"/>
                  <a:pt x="4712435" y="6382030"/>
                </a:cubicBezTo>
                <a:close/>
                <a:moveTo>
                  <a:pt x="5097730" y="6381750"/>
                </a:moveTo>
                <a:cubicBezTo>
                  <a:pt x="5080368" y="6381750"/>
                  <a:pt x="5062799" y="6385066"/>
                  <a:pt x="5049482" y="6396137"/>
                </a:cubicBezTo>
                <a:cubicBezTo>
                  <a:pt x="5039317" y="6404655"/>
                  <a:pt x="5034630" y="6415166"/>
                  <a:pt x="5032851" y="6424585"/>
                </a:cubicBezTo>
                <a:cubicBezTo>
                  <a:pt x="5032187" y="6427944"/>
                  <a:pt x="5031907" y="6431435"/>
                  <a:pt x="5031907" y="6434816"/>
                </a:cubicBezTo>
                <a:cubicBezTo>
                  <a:pt x="5031907" y="6468079"/>
                  <a:pt x="5057826" y="6483964"/>
                  <a:pt x="5086016" y="6483964"/>
                </a:cubicBezTo>
                <a:cubicBezTo>
                  <a:pt x="5104854" y="6483964"/>
                  <a:pt x="5114525" y="6478870"/>
                  <a:pt x="5119619" y="6475763"/>
                </a:cubicBezTo>
                <a:cubicBezTo>
                  <a:pt x="5123258" y="6473496"/>
                  <a:pt x="5124586" y="6472272"/>
                  <a:pt x="5126359" y="6470670"/>
                </a:cubicBezTo>
                <a:lnTo>
                  <a:pt x="5126359" y="6481181"/>
                </a:lnTo>
                <a:lnTo>
                  <a:pt x="5155642" y="6481181"/>
                </a:lnTo>
                <a:lnTo>
                  <a:pt x="5155642" y="6424218"/>
                </a:lnTo>
                <a:lnTo>
                  <a:pt x="5099222" y="6424218"/>
                </a:lnTo>
                <a:lnTo>
                  <a:pt x="5099222" y="6424261"/>
                </a:lnTo>
                <a:lnTo>
                  <a:pt x="5099184" y="6424261"/>
                </a:lnTo>
                <a:lnTo>
                  <a:pt x="5099184" y="6445794"/>
                </a:lnTo>
                <a:lnTo>
                  <a:pt x="5123884" y="6445794"/>
                </a:lnTo>
                <a:cubicBezTo>
                  <a:pt x="5121721" y="6455081"/>
                  <a:pt x="5109607" y="6462338"/>
                  <a:pt x="5096187" y="6462338"/>
                </a:cubicBezTo>
                <a:cubicBezTo>
                  <a:pt x="5080752" y="6462338"/>
                  <a:pt x="5066778" y="6453265"/>
                  <a:pt x="5066778" y="6433889"/>
                </a:cubicBezTo>
                <a:cubicBezTo>
                  <a:pt x="5066778" y="6419717"/>
                  <a:pt x="5075791" y="6403173"/>
                  <a:pt x="5098224" y="6403173"/>
                </a:cubicBezTo>
                <a:cubicBezTo>
                  <a:pt x="5105524" y="6403173"/>
                  <a:pt x="5112884" y="6404886"/>
                  <a:pt x="5119070" y="6411374"/>
                </a:cubicBezTo>
                <a:lnTo>
                  <a:pt x="5152673" y="6407883"/>
                </a:lnTo>
                <a:cubicBezTo>
                  <a:pt x="5151174" y="6404781"/>
                  <a:pt x="5150230" y="6402509"/>
                  <a:pt x="5147299" y="6399128"/>
                </a:cubicBezTo>
                <a:cubicBezTo>
                  <a:pt x="5140065" y="6390757"/>
                  <a:pt x="5131436" y="6386564"/>
                  <a:pt x="5119882" y="6384017"/>
                </a:cubicBezTo>
                <a:cubicBezTo>
                  <a:pt x="5112648" y="6382585"/>
                  <a:pt x="5105134" y="6381750"/>
                  <a:pt x="5097730" y="638175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00493" y="1700213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3150" y="1700213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39A152B-C14A-3329-5A33-C7CC7E12E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00493" y="2831575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1DCEFD3-F695-1775-B3FE-86C2CB08A4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73150" y="2831575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4D141B0E-1A41-F67E-1782-9814B00A10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0493" y="3962936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4ADBEB17-68D7-F342-5CAD-C8A1B4C886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73150" y="3962936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CE6C1B2-81BE-2BA2-360B-380616DB68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0493" y="5094298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FA185036-7B28-AB13-06B8-7C2EFF09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073150" y="5094298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ED14A9E8-4DE9-2EE7-8BC4-1EF24338B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00493" y="2735253"/>
            <a:ext cx="4674553" cy="0"/>
          </a:xfrm>
          <a:custGeom>
            <a:avLst/>
            <a:gdLst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307975 h 307975"/>
              <a:gd name="connsiteX4" fmla="*/ 0 w 4674553"/>
              <a:gd name="connsiteY4" fmla="*/ 0 h 307975"/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0 h 307975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´</a:t>
            </a: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E9355B63-07E5-0716-65F0-19C572189A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00494" y="3866615"/>
            <a:ext cx="4674553" cy="0"/>
          </a:xfrm>
          <a:custGeom>
            <a:avLst/>
            <a:gdLst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252412 h 252412"/>
              <a:gd name="connsiteX4" fmla="*/ 0 w 4675188"/>
              <a:gd name="connsiteY4" fmla="*/ 0 h 252412"/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0 h 25241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A2476D77-7315-BDFE-A5D0-54A7D8A652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00494" y="4997976"/>
            <a:ext cx="4674553" cy="0"/>
          </a:xfrm>
          <a:custGeom>
            <a:avLst/>
            <a:gdLst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147637 h 147637"/>
              <a:gd name="connsiteX4" fmla="*/ 0 w 4675188"/>
              <a:gd name="connsiteY4" fmla="*/ 0 h 147637"/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0 h 147637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ACAE81ED-6B14-9140-56DB-7F8897703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00494" y="6129338"/>
            <a:ext cx="4674553" cy="0"/>
          </a:xfrm>
          <a:custGeom>
            <a:avLst/>
            <a:gdLst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347662 h 347662"/>
              <a:gd name="connsiteX4" fmla="*/ 0 w 4675188"/>
              <a:gd name="connsiteY4" fmla="*/ 0 h 347662"/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0 h 34766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65E7178E-10D2-981D-8DC4-7BF219246D0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74650"/>
            <a:ext cx="5221288" cy="83715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1664E99-B017-5812-162B-59DD5B5BD141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874770-4281-3F9E-491B-255E1664846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88635-5984-F0A5-375B-A6ACE9CBCAD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77B424E-8FF4-678A-4AC3-C98D53EA64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306" imgH="306" progId="TCLayout.ActiveDocument.1">
                  <p:embed/>
                </p:oleObj>
              </mc:Choice>
              <mc:Fallback>
                <p:oleObj name="think-cell Folie" r:id="rId2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7B424E-8FF4-678A-4AC3-C98D53EA64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CBD2E5-04FF-7007-8144-121BB79264E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74650"/>
            <a:ext cx="10801350" cy="837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FC3D4B-CF61-F755-2968-08D473D0FB5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95325" y="2133599"/>
            <a:ext cx="10801350" cy="3995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C8D7B3-F575-342C-20FD-8385A7E7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242059" y="6381750"/>
            <a:ext cx="7792404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204B22-DCFB-EEEC-C1A2-EEE1A81E6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95325" y="6381750"/>
            <a:ext cx="422275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14B37F7-7D76-86E3-4A9C-DBCD569A7E66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96681E-CFAC-7F0D-14EE-4A366702F90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1042DFA-378B-9504-C73A-3764E485BD7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968B49D-AD3D-67A6-1936-98740495C084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9DC0B259-106C-9379-8F0F-C0FD186B91D4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7" name="Grafik 19">
            <a:extLst>
              <a:ext uri="{FF2B5EF4-FFF2-40B4-BE49-F238E27FC236}">
                <a16:creationId xmlns:a16="http://schemas.microsoft.com/office/drawing/2014/main" id="{D6C97D5D-B010-A7DD-76FE-CE963295C7E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242">
          <p15:clr>
            <a:srgbClr val="F26B43"/>
          </p15:clr>
        </p15:guide>
        <p15:guide id="5" pos="438">
          <p15:clr>
            <a:srgbClr val="F26B43"/>
          </p15:clr>
        </p15:guide>
        <p15:guide id="8" orient="horz" pos="232">
          <p15:clr>
            <a:srgbClr val="F26B43"/>
          </p15:clr>
        </p15:guide>
        <p15:guide id="10" orient="horz" pos="82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orient="horz" pos="1344">
          <p15:clr>
            <a:srgbClr val="F26B43"/>
          </p15:clr>
        </p15:guide>
        <p15:guide id="13" orient="horz" pos="3861">
          <p15:clr>
            <a:srgbClr val="F26B43"/>
          </p15:clr>
        </p15:guide>
        <p15:guide id="14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6.emf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786F-F997-7F10-0117-86CC488B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8145B114-9132-1A42-50C6-7ED6B28A2A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5B114-9132-1A42-50C6-7ED6B28A2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7">
            <a:extLst>
              <a:ext uri="{FF2B5EF4-FFF2-40B4-BE49-F238E27FC236}">
                <a16:creationId xmlns:a16="http://schemas.microsoft.com/office/drawing/2014/main" id="{31E27E2C-7DC5-9FF7-234B-B000FDE89F1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58614" y="4160234"/>
            <a:ext cx="360000" cy="288001"/>
          </a:xfrm>
          <a:prstGeom prst="rect">
            <a:avLst/>
          </a:prstGeom>
        </p:spPr>
      </p:pic>
      <p:pic>
        <p:nvPicPr>
          <p:cNvPr id="15" name="Picture 77">
            <a:extLst>
              <a:ext uri="{FF2B5EF4-FFF2-40B4-BE49-F238E27FC236}">
                <a16:creationId xmlns:a16="http://schemas.microsoft.com/office/drawing/2014/main" id="{ED1C1545-C00A-0F02-173C-B71695989C7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994265" y="4160234"/>
            <a:ext cx="360000" cy="288001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3C89909-F8F7-DD23-A3E6-283400026ADA}"/>
              </a:ext>
            </a:extLst>
          </p:cNvPr>
          <p:cNvCxnSpPr>
            <a:cxnSpLocks/>
          </p:cNvCxnSpPr>
          <p:nvPr/>
        </p:nvCxnSpPr>
        <p:spPr>
          <a:xfrm>
            <a:off x="6464500" y="1099926"/>
            <a:ext cx="0" cy="34267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25E57BAE-7F0F-561D-005B-93C38650B084}"/>
              </a:ext>
            </a:extLst>
          </p:cNvPr>
          <p:cNvSpPr/>
          <p:nvPr/>
        </p:nvSpPr>
        <p:spPr>
          <a:xfrm>
            <a:off x="701054" y="1320629"/>
            <a:ext cx="1134858" cy="4804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E015222-4042-15AD-AEC1-28148199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74650"/>
            <a:ext cx="10801350" cy="471852"/>
          </a:xfrm>
        </p:spPr>
        <p:txBody>
          <a:bodyPr vert="horz"/>
          <a:lstStyle/>
          <a:p>
            <a:r>
              <a:rPr lang="en-US"/>
              <a:t>Privacy Settings instruction (only MOD3)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16E08-57BA-C03C-DDDB-960EA1D9C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Fleet Data Interface Internal Product Information | KSU 8.3 - 15 Jahre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293B0E-1869-F45A-B49F-081937EDD6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D9D7D-60C0-49BD-B668-4E40CF680BD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973AB611-18CD-CE56-512F-026260816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91" y="1384819"/>
            <a:ext cx="599984" cy="59998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4FFC424-E4FC-A40F-C34A-89CB5913457C}"/>
              </a:ext>
            </a:extLst>
          </p:cNvPr>
          <p:cNvSpPr/>
          <p:nvPr/>
        </p:nvSpPr>
        <p:spPr>
          <a:xfrm>
            <a:off x="676422" y="1027042"/>
            <a:ext cx="1184122" cy="26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 Journey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4B5F1AB-F3CB-3200-DE41-FEA686D9317F}"/>
              </a:ext>
            </a:extLst>
          </p:cNvPr>
          <p:cNvSpPr/>
          <p:nvPr/>
        </p:nvSpPr>
        <p:spPr>
          <a:xfrm>
            <a:off x="731815" y="1829975"/>
            <a:ext cx="1073337" cy="35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Vehicle delivery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436F04F-5A35-685E-CF71-E606E70758D1}"/>
              </a:ext>
            </a:extLst>
          </p:cNvPr>
          <p:cNvSpPr/>
          <p:nvPr/>
        </p:nvSpPr>
        <p:spPr>
          <a:xfrm>
            <a:off x="729554" y="5437935"/>
            <a:ext cx="1073337" cy="35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Usage</a:t>
            </a:r>
          </a:p>
        </p:txBody>
      </p:sp>
      <p:pic>
        <p:nvPicPr>
          <p:cNvPr id="41" name="Picture 42" descr="Shape&#10;&#10;Description automatically generated">
            <a:extLst>
              <a:ext uri="{FF2B5EF4-FFF2-40B4-BE49-F238E27FC236}">
                <a16:creationId xmlns:a16="http://schemas.microsoft.com/office/drawing/2014/main" id="{1FDE0F41-CA67-0990-BCD6-3BD24E8E8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199" y="4732102"/>
            <a:ext cx="768046" cy="768046"/>
          </a:xfrm>
          <a:prstGeom prst="rect">
            <a:avLst/>
          </a:prstGeom>
        </p:spPr>
      </p:pic>
      <p:sp>
        <p:nvSpPr>
          <p:cNvPr id="9" name="Rechteck 31">
            <a:extLst>
              <a:ext uri="{FF2B5EF4-FFF2-40B4-BE49-F238E27FC236}">
                <a16:creationId xmlns:a16="http://schemas.microsoft.com/office/drawing/2014/main" id="{C39B65A1-FF8A-219D-A09F-41615E896CAF}"/>
              </a:ext>
            </a:extLst>
          </p:cNvPr>
          <p:cNvSpPr/>
          <p:nvPr/>
        </p:nvSpPr>
        <p:spPr>
          <a:xfrm>
            <a:off x="610655" y="3628617"/>
            <a:ext cx="1323178" cy="51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 adjustment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privacy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settings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10C4A8C-F2F2-2134-495A-5CE2006ADE6A}"/>
              </a:ext>
            </a:extLst>
          </p:cNvPr>
          <p:cNvSpPr txBox="1"/>
          <p:nvPr/>
        </p:nvSpPr>
        <p:spPr>
          <a:xfrm>
            <a:off x="6640445" y="3344567"/>
            <a:ext cx="4918346" cy="7446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08000" tIns="0" rIns="108000" bIns="0" rtlCol="0" anchor="ctr">
            <a:noAutofit/>
          </a:bodyPr>
          <a:lstStyle>
            <a:defPPr>
              <a:defRPr lang="de-DE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/>
            </a:lvl1pPr>
            <a:lvl2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5pPr>
            <a:lvl6pPr marL="10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6pPr>
            <a:lvl7pPr marL="12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7pPr>
            <a:lvl8pPr marL="14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8pPr>
            <a:lvl9pPr marL="16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Please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adjust privacy settings manually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 your vehicles` HMI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to initiate the data flow. You find concrete step-by-step guides for each brand within the privacy setting manuals.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1B51FE-5BC7-ACA7-20FA-20012CD0DAEC}"/>
              </a:ext>
            </a:extLst>
          </p:cNvPr>
          <p:cNvSpPr/>
          <p:nvPr/>
        </p:nvSpPr>
        <p:spPr>
          <a:xfrm>
            <a:off x="1973365" y="4548344"/>
            <a:ext cx="9517581" cy="157632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defRPr/>
            </a:pPr>
            <a:r>
              <a:rPr lang="en-US" sz="1100">
                <a:solidFill>
                  <a:schemeClr val="tx1"/>
                </a:solidFill>
                <a:latin typeface="Arial"/>
              </a:rPr>
              <a:t>With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Arial"/>
              </a:rPr>
              <a:t>vehicles with </a:t>
            </a:r>
            <a:r>
              <a:rPr lang="en-US" sz="1100" b="1">
                <a:solidFill>
                  <a:schemeClr val="tx1"/>
                </a:solidFill>
                <a:latin typeface="Arial"/>
              </a:rPr>
              <a:t>Disable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Privacy Mode (DPM) </a:t>
            </a:r>
            <a:r>
              <a:rPr lang="en-US" sz="1100">
                <a:solidFill>
                  <a:schemeClr val="tx1"/>
                </a:solidFill>
                <a:latin typeface="Arial"/>
              </a:rPr>
              <a:t>(see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order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form/contract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),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’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not possible to switch off the services needed for data delivery. This ensures that contracted 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d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still continuously sent no matter if vehicle driver changes privacy settings within HMI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by switching on “maximum privacy”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decides within DPM settings 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in contract/order form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which data points are always delivered after vehicle is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infleeted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once 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 1: DPM will be activated for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data points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requested within your order form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 2: DPM will be activated for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data points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requested within your order form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except geo position data</a:t>
            </a:r>
            <a:endParaRPr lang="en-US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2" name="Picture 68">
            <a:extLst>
              <a:ext uri="{FF2B5EF4-FFF2-40B4-BE49-F238E27FC236}">
                <a16:creationId xmlns:a16="http://schemas.microsoft.com/office/drawing/2014/main" id="{3B82C114-6EC0-6733-14A2-839EF581C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507" y="3248504"/>
            <a:ext cx="371475" cy="37799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5CB1C36-3926-B4A6-2BD2-3565EA4A7DC2}"/>
              </a:ext>
            </a:extLst>
          </p:cNvPr>
          <p:cNvSpPr txBox="1"/>
          <p:nvPr/>
        </p:nvSpPr>
        <p:spPr>
          <a:xfrm>
            <a:off x="2007890" y="3325431"/>
            <a:ext cx="4235546" cy="7446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08000" tIns="0" rIns="108000" bIns="0" rtlCol="0" anchor="ctr">
            <a:noAutofit/>
          </a:bodyPr>
          <a:lstStyle>
            <a:defPPr>
              <a:defRPr lang="de-DE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/>
            </a:lvl1pPr>
            <a:lvl2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5pPr>
            <a:lvl6pPr marL="10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6pPr>
            <a:lvl7pPr marL="12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7pPr>
            <a:lvl8pPr marL="14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8pPr>
            <a:lvl9pPr marL="16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No action required.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Vehicle is sending data.</a:t>
            </a:r>
          </a:p>
        </p:txBody>
      </p:sp>
      <p:grpSp>
        <p:nvGrpSpPr>
          <p:cNvPr id="38" name="Gruppierung 833">
            <a:extLst>
              <a:ext uri="{FF2B5EF4-FFF2-40B4-BE49-F238E27FC236}">
                <a16:creationId xmlns:a16="http://schemas.microsoft.com/office/drawing/2014/main" id="{AAA49C84-0AD1-521B-3622-6833C7F89426}"/>
              </a:ext>
            </a:extLst>
          </p:cNvPr>
          <p:cNvGrpSpPr>
            <a:grpSpLocks noChangeAspect="1"/>
          </p:cNvGrpSpPr>
          <p:nvPr/>
        </p:nvGrpSpPr>
        <p:grpSpPr>
          <a:xfrm>
            <a:off x="5879355" y="3176379"/>
            <a:ext cx="322981" cy="323216"/>
            <a:chOff x="30637176" y="16051273"/>
            <a:chExt cx="2187576" cy="2189170"/>
          </a:xfrm>
          <a:solidFill>
            <a:schemeClr val="bg1"/>
          </a:solidFill>
          <a:effectLst/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4FE3FBBD-EC85-3617-17EF-086BFFBE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7176" y="16051273"/>
              <a:ext cx="2187576" cy="2189170"/>
            </a:xfrm>
            <a:custGeom>
              <a:avLst/>
              <a:gdLst>
                <a:gd name="T0" fmla="*/ 6075 w 6076"/>
                <a:gd name="T1" fmla="*/ 3041 h 6083"/>
                <a:gd name="T2" fmla="*/ 6075 w 6076"/>
                <a:gd name="T3" fmla="*/ 3041 h 6083"/>
                <a:gd name="T4" fmla="*/ 3041 w 6076"/>
                <a:gd name="T5" fmla="*/ 6082 h 6083"/>
                <a:gd name="T6" fmla="*/ 0 w 6076"/>
                <a:gd name="T7" fmla="*/ 3041 h 6083"/>
                <a:gd name="T8" fmla="*/ 3041 w 6076"/>
                <a:gd name="T9" fmla="*/ 0 h 6083"/>
                <a:gd name="T10" fmla="*/ 6075 w 6076"/>
                <a:gd name="T11" fmla="*/ 3041 h 6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6" h="6083">
                  <a:moveTo>
                    <a:pt x="6075" y="3041"/>
                  </a:moveTo>
                  <a:lnTo>
                    <a:pt x="6075" y="3041"/>
                  </a:lnTo>
                  <a:cubicBezTo>
                    <a:pt x="6075" y="4724"/>
                    <a:pt x="4717" y="6082"/>
                    <a:pt x="3041" y="6082"/>
                  </a:cubicBezTo>
                  <a:cubicBezTo>
                    <a:pt x="1358" y="6082"/>
                    <a:pt x="0" y="4724"/>
                    <a:pt x="0" y="3041"/>
                  </a:cubicBezTo>
                  <a:cubicBezTo>
                    <a:pt x="0" y="1366"/>
                    <a:pt x="1358" y="0"/>
                    <a:pt x="3041" y="0"/>
                  </a:cubicBezTo>
                  <a:cubicBezTo>
                    <a:pt x="4717" y="0"/>
                    <a:pt x="6075" y="1366"/>
                    <a:pt x="6075" y="3041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5" b="0" i="0" u="none" strike="noStrike" kern="1200" cap="none" spc="0" normalizeH="0" baseline="0" noProof="0">
                <a:ln>
                  <a:noFill/>
                </a:ln>
                <a:solidFill>
                  <a:srgbClr val="D5FE2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26FD0312-A0E3-5466-39A3-B50F5BC8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6288" y="16814800"/>
              <a:ext cx="950912" cy="666750"/>
            </a:xfrm>
            <a:custGeom>
              <a:avLst/>
              <a:gdLst>
                <a:gd name="T0" fmla="*/ 2639 w 2640"/>
                <a:gd name="T1" fmla="*/ 0 h 1852"/>
                <a:gd name="T2" fmla="*/ 661 w 2640"/>
                <a:gd name="T3" fmla="*/ 1851 h 1852"/>
                <a:gd name="T4" fmla="*/ 0 w 2640"/>
                <a:gd name="T5" fmla="*/ 119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0" h="1852">
                  <a:moveTo>
                    <a:pt x="2639" y="0"/>
                  </a:moveTo>
                  <a:lnTo>
                    <a:pt x="661" y="1851"/>
                  </a:lnTo>
                  <a:lnTo>
                    <a:pt x="0" y="1190"/>
                  </a:lnTo>
                </a:path>
              </a:pathLst>
            </a:custGeom>
            <a:grpFill/>
            <a:ln w="190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5" b="0" i="0" u="none" strike="noStrike" kern="1200" cap="none" spc="0" normalizeH="0" baseline="0" noProof="0">
                <a:ln>
                  <a:noFill/>
                </a:ln>
                <a:solidFill>
                  <a:srgbClr val="D5FE2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F1EAD9B-E1CE-B640-54B5-11C0A2BC59FC}"/>
              </a:ext>
            </a:extLst>
          </p:cNvPr>
          <p:cNvGrpSpPr/>
          <p:nvPr/>
        </p:nvGrpSpPr>
        <p:grpSpPr>
          <a:xfrm>
            <a:off x="6548238" y="3176379"/>
            <a:ext cx="322981" cy="323216"/>
            <a:chOff x="5373143" y="1941265"/>
            <a:chExt cx="322981" cy="323216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BF74538-CE45-BD8D-1D17-6CBA48A8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143" y="1941265"/>
              <a:ext cx="322981" cy="323216"/>
            </a:xfrm>
            <a:custGeom>
              <a:avLst/>
              <a:gdLst>
                <a:gd name="T0" fmla="*/ 6075 w 6076"/>
                <a:gd name="T1" fmla="*/ 3041 h 6083"/>
                <a:gd name="T2" fmla="*/ 6075 w 6076"/>
                <a:gd name="T3" fmla="*/ 3041 h 6083"/>
                <a:gd name="T4" fmla="*/ 3041 w 6076"/>
                <a:gd name="T5" fmla="*/ 6082 h 6083"/>
                <a:gd name="T6" fmla="*/ 0 w 6076"/>
                <a:gd name="T7" fmla="*/ 3041 h 6083"/>
                <a:gd name="T8" fmla="*/ 3041 w 6076"/>
                <a:gd name="T9" fmla="*/ 0 h 6083"/>
                <a:gd name="T10" fmla="*/ 6075 w 6076"/>
                <a:gd name="T11" fmla="*/ 3041 h 6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6" h="6083">
                  <a:moveTo>
                    <a:pt x="6075" y="3041"/>
                  </a:moveTo>
                  <a:lnTo>
                    <a:pt x="6075" y="3041"/>
                  </a:lnTo>
                  <a:cubicBezTo>
                    <a:pt x="6075" y="4724"/>
                    <a:pt x="4717" y="6082"/>
                    <a:pt x="3041" y="6082"/>
                  </a:cubicBezTo>
                  <a:cubicBezTo>
                    <a:pt x="1358" y="6082"/>
                    <a:pt x="0" y="4724"/>
                    <a:pt x="0" y="3041"/>
                  </a:cubicBezTo>
                  <a:cubicBezTo>
                    <a:pt x="0" y="1366"/>
                    <a:pt x="1358" y="0"/>
                    <a:pt x="3041" y="0"/>
                  </a:cubicBezTo>
                  <a:cubicBezTo>
                    <a:pt x="4717" y="0"/>
                    <a:pt x="6075" y="1366"/>
                    <a:pt x="6075" y="3041"/>
                  </a:cubicBezTo>
                </a:path>
              </a:pathLst>
            </a:custGeom>
            <a:solidFill>
              <a:schemeClr val="bg1"/>
            </a:solidFill>
            <a:ln w="190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5" b="0" i="0" u="none" strike="noStrike" kern="1200" cap="none" spc="0" normalizeH="0" baseline="0" noProof="0">
                <a:ln>
                  <a:noFill/>
                </a:ln>
                <a:solidFill>
                  <a:srgbClr val="D5FE2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B5180EDF-B7D7-AD7F-C7D5-587FDFB6DCFD}"/>
                </a:ext>
              </a:extLst>
            </p:cNvPr>
            <p:cNvSpPr/>
            <p:nvPr/>
          </p:nvSpPr>
          <p:spPr>
            <a:xfrm>
              <a:off x="5445125" y="2030307"/>
              <a:ext cx="192088" cy="158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r>
                <a:rPr lang="en-US" sz="1600" b="1">
                  <a:solidFill>
                    <a:schemeClr val="bg2"/>
                  </a:solidFill>
                </a:rPr>
                <a:t>!</a:t>
              </a:r>
            </a:p>
          </p:txBody>
        </p:sp>
      </p:grpSp>
      <p:pic>
        <p:nvPicPr>
          <p:cNvPr id="47" name="Grafik 46" descr="Drahtlos mit einfarbiger Füllung">
            <a:extLst>
              <a:ext uri="{FF2B5EF4-FFF2-40B4-BE49-F238E27FC236}">
                <a16:creationId xmlns:a16="http://schemas.microsoft.com/office/drawing/2014/main" id="{AC218912-9133-F383-ADF6-8CF613A0E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45998">
            <a:off x="5615895" y="1510909"/>
            <a:ext cx="482084" cy="468381"/>
          </a:xfrm>
          <a:prstGeom prst="rect">
            <a:avLst/>
          </a:prstGeom>
        </p:spPr>
      </p:pic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DDE9F3C1-BE1C-43D4-6E13-76157B2F42BF}"/>
              </a:ext>
            </a:extLst>
          </p:cNvPr>
          <p:cNvGrpSpPr/>
          <p:nvPr/>
        </p:nvGrpSpPr>
        <p:grpSpPr>
          <a:xfrm>
            <a:off x="6818811" y="1510909"/>
            <a:ext cx="482084" cy="478345"/>
            <a:chOff x="6858656" y="828262"/>
            <a:chExt cx="482084" cy="478345"/>
          </a:xfrm>
        </p:grpSpPr>
        <p:pic>
          <p:nvPicPr>
            <p:cNvPr id="13" name="Grafik 12" descr="Drahtlos mit einfarbiger Füllung">
              <a:extLst>
                <a:ext uri="{FF2B5EF4-FFF2-40B4-BE49-F238E27FC236}">
                  <a16:creationId xmlns:a16="http://schemas.microsoft.com/office/drawing/2014/main" id="{832794AE-36C6-1C4A-43B9-119EC6277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45998">
              <a:off x="6858656" y="828262"/>
              <a:ext cx="482084" cy="468381"/>
            </a:xfrm>
            <a:prstGeom prst="rect">
              <a:avLst/>
            </a:prstGeom>
          </p:spPr>
        </p:pic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F3F3AB53-235E-5392-8231-EE02C2BB7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4045" y="911815"/>
              <a:ext cx="330264" cy="39479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B2C16F00-8BCD-BFC1-A970-81E9D86CB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707" y="911815"/>
              <a:ext cx="317500" cy="39479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hteck 57">
            <a:extLst>
              <a:ext uri="{FF2B5EF4-FFF2-40B4-BE49-F238E27FC236}">
                <a16:creationId xmlns:a16="http://schemas.microsoft.com/office/drawing/2014/main" id="{E0A8A648-406D-C2CA-1943-286523ED3D65}"/>
              </a:ext>
            </a:extLst>
          </p:cNvPr>
          <p:cNvSpPr/>
          <p:nvPr/>
        </p:nvSpPr>
        <p:spPr>
          <a:xfrm>
            <a:off x="787616" y="2697375"/>
            <a:ext cx="10709059" cy="3912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                                                                                        Please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infleet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vehicle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4008981-24F0-AE43-06C6-6EEE0D2B5F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6065" y="1351520"/>
            <a:ext cx="4727343" cy="1341708"/>
          </a:xfrm>
          <a:noFill/>
          <a:ln>
            <a:noFill/>
          </a:ln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1100" dirty="0"/>
              <a:t>Vehicles that are delivered </a:t>
            </a:r>
            <a:r>
              <a:rPr lang="en-US" sz="1100" b="1" dirty="0"/>
              <a:t>online*</a:t>
            </a:r>
            <a:r>
              <a:rPr lang="en-US" sz="1100" dirty="0"/>
              <a:t> </a:t>
            </a:r>
          </a:p>
          <a:p>
            <a:pPr marL="0" indent="0" algn="ctr">
              <a:buNone/>
            </a:pPr>
            <a:r>
              <a:rPr lang="en-US" sz="1100" dirty="0"/>
              <a:t>(privacy mode off &amp; data is sent):</a:t>
            </a:r>
            <a:endParaRPr lang="en-US" sz="1100" dirty="0">
              <a:cs typeface="Arial"/>
            </a:endParaRPr>
          </a:p>
          <a:p>
            <a:pPr marL="359455" lvl="1" indent="-179705">
              <a:spcAft>
                <a:spcPts val="0"/>
              </a:spcAft>
            </a:pPr>
            <a:r>
              <a:rPr lang="en-US" sz="1100" dirty="0"/>
              <a:t>Skoda</a:t>
            </a:r>
            <a:endParaRPr lang="en-US" sz="1100" dirty="0">
              <a:cs typeface="Arial"/>
            </a:endParaRPr>
          </a:p>
          <a:p>
            <a:pPr marL="359455" lvl="1" indent="-179705">
              <a:spcAft>
                <a:spcPts val="0"/>
              </a:spcAft>
            </a:pPr>
            <a:r>
              <a:rPr lang="en-US" sz="1100" dirty="0"/>
              <a:t>Audi</a:t>
            </a:r>
          </a:p>
          <a:p>
            <a:pPr marL="359455" lvl="1" indent="-179705">
              <a:spcAft>
                <a:spcPts val="0"/>
              </a:spcAft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Seat/Cupra (produced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after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cw7/2024 - delivered online)</a:t>
            </a:r>
            <a:endParaRPr lang="en-US" sz="1100" dirty="0">
              <a:cs typeface="Arial"/>
            </a:endParaRPr>
          </a:p>
          <a:p>
            <a:pPr marL="359455" lvl="1" indent="-179705">
              <a:spcAft>
                <a:spcPts val="0"/>
              </a:spcAft>
              <a:buClr>
                <a:prstClr val="black"/>
              </a:buClr>
              <a:defRPr/>
            </a:pPr>
            <a:r>
              <a:rPr kumimoji="0" lang="en-US" sz="11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VW Passen</a:t>
            </a:r>
            <a:r>
              <a:rPr lang="en-US" sz="1100" dirty="0">
                <a:solidFill>
                  <a:prstClr val="black"/>
                </a:solidFill>
              </a:rPr>
              <a:t>ger Cars</a:t>
            </a:r>
            <a:r>
              <a:rPr kumimoji="0" lang="en-US" sz="11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11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since 02/25</a:t>
            </a:r>
            <a:r>
              <a:rPr kumimoji="0" lang="en-US" sz="11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100" dirty="0"/>
              <a:t>only online after Pre Delivery Inspection @ Dealer/Delivery Subcontractors)*</a:t>
            </a:r>
            <a:endParaRPr lang="en-US" sz="1100" i="0" u="none" kern="120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B7330A07-904F-E8F6-1014-CE48BCFD1AFB}"/>
              </a:ext>
            </a:extLst>
          </p:cNvPr>
          <p:cNvSpPr txBox="1">
            <a:spLocks/>
          </p:cNvSpPr>
          <p:nvPr/>
        </p:nvSpPr>
        <p:spPr bwMode="gray">
          <a:xfrm>
            <a:off x="6790824" y="1351520"/>
            <a:ext cx="4477510" cy="1447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Vehicles that are delivered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offline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(privacy mode on &amp; no data is sent):</a:t>
            </a:r>
          </a:p>
          <a:p>
            <a:pPr marL="899500" lvl="4" indent="-179705">
              <a:spcAft>
                <a:spcPts val="0"/>
              </a:spcAft>
              <a:buClr>
                <a:prstClr val="black"/>
              </a:buClr>
              <a:defRPr/>
            </a:pPr>
            <a:r>
              <a:rPr kumimoji="0" lang="en-US" sz="1100" b="0" i="0" u="non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VW Commercial Vehicles</a:t>
            </a:r>
          </a:p>
          <a:p>
            <a:pPr marL="899500" lvl="4" indent="-179705">
              <a:spcAft>
                <a:spcPts val="0"/>
              </a:spcAft>
              <a:buClr>
                <a:prstClr val="black"/>
              </a:buClr>
              <a:defRPr/>
            </a:pPr>
            <a:r>
              <a:rPr kumimoji="0" lang="en-US" sz="1100" b="0" i="0" u="non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VW Passenger Cars (delivered before 02/25) </a:t>
            </a:r>
            <a:endParaRPr lang="en-US" sz="1100">
              <a:solidFill>
                <a:prstClr val="black"/>
              </a:solidFill>
            </a:endParaRPr>
          </a:p>
          <a:p>
            <a:pPr marL="899500" lvl="4" indent="-179705"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Seat/Cupra (produced </a:t>
            </a:r>
            <a:r>
              <a:rPr kumimoji="0" lang="en-US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before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cw7/2024 – delivered offline)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5D2389-929F-3118-BB81-2C86FD2CA174}"/>
              </a:ext>
            </a:extLst>
          </p:cNvPr>
          <p:cNvSpPr/>
          <p:nvPr/>
        </p:nvSpPr>
        <p:spPr>
          <a:xfrm>
            <a:off x="5405718" y="6281749"/>
            <a:ext cx="4497481" cy="385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r>
              <a:rPr lang="en-US" sz="800">
                <a:solidFill>
                  <a:schemeClr val="tx1"/>
                </a:solidFill>
              </a:rPr>
              <a:t>*VW vehicles are set online by dealers or delivery subcontractors 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as part of the </a:t>
            </a:r>
            <a:r>
              <a:rPr lang="en-US" sz="800" i="1">
                <a:solidFill>
                  <a:schemeClr val="tx1"/>
                </a:solidFill>
              </a:rPr>
              <a:t>pre delivery inspection</a:t>
            </a:r>
            <a:r>
              <a:rPr lang="en-US" sz="800">
                <a:solidFill>
                  <a:schemeClr val="tx1"/>
                </a:solidFill>
              </a:rPr>
              <a:t>. However, due to the manual effort involved, some vehicles may not be delivered online despite our best efforts.</a:t>
            </a:r>
          </a:p>
          <a:p>
            <a:pPr algn="l"/>
            <a:r>
              <a:rPr lang="en-US" sz="800">
                <a:solidFill>
                  <a:schemeClr val="tx1"/>
                </a:solidFill>
              </a:rPr>
              <a:t> </a:t>
            </a:r>
            <a:endParaRPr lang="en-US" sz="80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73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CA862-6C00-7F7B-A6F9-47EDAD6E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ECA9ED8-A47A-6F05-7481-8D3C478B09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73" imgH="476" progId="TCLayout.ActiveDocument.1">
                  <p:embed/>
                </p:oleObj>
              </mc:Choice>
              <mc:Fallback>
                <p:oleObj name="think-cell Folie" r:id="rId3" imgW="473" imgH="47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CA9ED8-A47A-6F05-7481-8D3C478B0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F23FB7B-512C-D22E-DBDC-78016BC7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noProof="0"/>
              <a:t>Status Privacy settings </a:t>
            </a:r>
            <a:r>
              <a:rPr lang="en-US"/>
              <a:t>(Only MOD3)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68845E36-647A-BC9C-F5D5-1E5260C2EAF1}"/>
              </a:ext>
            </a:extLst>
          </p:cNvPr>
          <p:cNvGraphicFramePr>
            <a:graphicFrameLocks noGrp="1"/>
          </p:cNvGraphicFramePr>
          <p:nvPr/>
        </p:nvGraphicFramePr>
        <p:xfrm>
          <a:off x="693615" y="870468"/>
          <a:ext cx="11225591" cy="5891548"/>
        </p:xfrm>
        <a:graphic>
          <a:graphicData uri="http://schemas.openxmlformats.org/drawingml/2006/table">
            <a:tbl>
              <a:tblPr/>
              <a:tblGrid>
                <a:gridCol w="215999">
                  <a:extLst>
                    <a:ext uri="{9D8B030D-6E8A-4147-A177-3AD203B41FA5}">
                      <a16:colId xmlns:a16="http://schemas.microsoft.com/office/drawing/2014/main" val="389355934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08289342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083571355"/>
                    </a:ext>
                  </a:extLst>
                </a:gridCol>
                <a:gridCol w="927288">
                  <a:extLst>
                    <a:ext uri="{9D8B030D-6E8A-4147-A177-3AD203B41FA5}">
                      <a16:colId xmlns:a16="http://schemas.microsoft.com/office/drawing/2014/main" val="2190059426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2220935244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897052204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2875695808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4164640102"/>
                    </a:ext>
                  </a:extLst>
                </a:gridCol>
              </a:tblGrid>
              <a:tr h="1561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Event</a:t>
                      </a: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VW/VWN </a:t>
                      </a:r>
                      <a:r>
                        <a:rPr lang="en-US" sz="1000" b="1" noProof="0"/>
                        <a:t>(ICE,PHEV)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Skoda </a:t>
                      </a:r>
                      <a:r>
                        <a:rPr lang="en-US" sz="1000" b="1" noProof="0"/>
                        <a:t>(ICE,PHEV)</a:t>
                      </a:r>
                      <a:endParaRPr lang="en-US" sz="1000" b="1"/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Audi </a:t>
                      </a:r>
                      <a:r>
                        <a:rPr lang="en-US" sz="1000" b="1" noProof="0"/>
                        <a:t>(ICE,PHEV &amp; BEV)</a:t>
                      </a:r>
                      <a:endParaRPr lang="en-US" sz="1000" b="1"/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Seat/Cupra </a:t>
                      </a:r>
                      <a:r>
                        <a:rPr lang="en-US" sz="1000" b="1" noProof="0"/>
                        <a:t>(ICE,PHEV)</a:t>
                      </a:r>
                      <a:endParaRPr lang="en-US" sz="1000" b="1"/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33490"/>
                  </a:ext>
                </a:extLst>
              </a:tr>
              <a:tr h="162921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Delivery &amp; </a:t>
                      </a:r>
                      <a:r>
                        <a:rPr lang="en-US" sz="1050" b="1" i="0" u="none" strike="noStrike" noProof="0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infleeting</a:t>
                      </a:r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                                              VW                            VWN                                                                                                                                                                                        Legacy  (E</a:t>
                      </a: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OP cw7 /2024)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UNECE </a:t>
                      </a: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(SOP cw7 /2024)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24413"/>
                  </a:ext>
                </a:extLst>
              </a:tr>
              <a:tr h="337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1a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delivery – Vehicle leaves factory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off, </a:t>
                      </a:r>
                    </a:p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for 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Privacy mode off, 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en-US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wo. Location. ​Ready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34761"/>
                  </a:ext>
                </a:extLst>
              </a:tr>
              <a:tr h="544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delivery – Pre-delivery inspection @ Dealer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switched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 @ Dealer –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01999"/>
                  </a:ext>
                </a:extLst>
              </a:tr>
              <a:tr h="351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on</a:t>
                      </a:r>
                      <a:r>
                        <a:rPr lang="en-US" sz="8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80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request via Fleet Interface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backend, but not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on, r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on, vehicle is 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no data​ 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wo. Location.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970127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the vehicle with an enrolled primary user, </a:t>
                      </a:r>
                    </a:p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(precondition as in nr. 1)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Legally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permitted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off,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is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 data</a:t>
                      </a:r>
                      <a:endParaRPr lang="en-US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Privacy mode off,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is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user setup in the vehicle 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disable privacy mode settings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user setup in the vehicle 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disable privacy mode settings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24127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vehicle via Fleet Interface and afterwards switch off of privacy mode (MOD3) 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de-DE" sz="800" noProof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672136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72000" marR="5661" marT="5661" marB="0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Privacy mode on, </a:t>
                      </a:r>
                      <a:r>
                        <a:rPr lang="en-US" sz="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request before the vehicle was switched into privacy mode off</a:t>
                      </a:r>
                      <a:endParaRPr lang="de-DE" sz="800" dirty="0">
                        <a:latin typeface="+mn-lt"/>
                      </a:endParaRPr>
                    </a:p>
                  </a:txBody>
                  <a:tcPr marL="72000" marR="5661" marT="5661" marB="0">
                    <a:lnL w="0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backend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activated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buNone/>
                      </a:pP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endParaRPr lang="de-DE" sz="800" b="0" i="0" u="none" strike="noStrike" kern="1200" err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on, </a:t>
                      </a:r>
                    </a:p>
                    <a:p>
                      <a:pPr marL="0" lvl="0" algn="ctr">
                        <a:buNone/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for 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data sent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still on, vehicle is 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but no data sent</a:t>
                      </a:r>
                      <a:endParaRPr lang="de-DE" sz="800"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de-DE" sz="800" err="1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07683"/>
                  </a:ext>
                </a:extLst>
              </a:tr>
              <a:tr h="349171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72000" marR="5660" marT="5660" marB="0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not </a:t>
                      </a:r>
                      <a:r>
                        <a:rPr lang="en-US" sz="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privacy mode turned off and afterwards vehicle ignition turned off</a:t>
                      </a:r>
                      <a:endParaRPr lang="de-DE" sz="800">
                        <a:latin typeface="+mn-lt"/>
                      </a:endParaRPr>
                    </a:p>
                  </a:txBody>
                  <a:tcPr marL="72000" marR="5660" marT="5660" marB="0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switched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back on after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ignition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off,</a:t>
                      </a:r>
                      <a:endParaRPr lang="de-DE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off,  </a:t>
                      </a:r>
                      <a:endParaRPr lang="en-US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en-US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de-DE" sz="800" b="0" i="0" u="none" strike="noStrike" kern="1200" err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13580"/>
                  </a:ext>
                </a:extLst>
              </a:tr>
              <a:tr h="14259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events (after vehicle is </a:t>
                      </a:r>
                      <a:r>
                        <a:rPr lang="en-US" sz="800" b="1" i="1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en-US" sz="800" b="1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noProof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5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i="1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i="1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i="1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13022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</a:t>
                      </a:r>
                      <a:r>
                        <a:rPr lang="en-US" sz="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vehicle factory reset conducted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Disable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Privacy Mode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settings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off, no PU user​ (deleted),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remains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disable privacy mode settings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deleted, vehicle remains 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depending on disable privacy mode settings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wo. Location.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91541"/>
                  </a:ext>
                </a:extLst>
              </a:tr>
              <a:tr h="468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OCU replaced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lnSpc>
                          <a:spcPts val="1050"/>
                        </a:lnSpc>
                        <a:buNone/>
                      </a:pPr>
                      <a:r>
                        <a:rPr lang="cs-CZ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cs-CZ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</a:t>
                      </a:r>
                      <a:r>
                        <a:rPr lang="cs-CZ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r>
                        <a:rPr lang="cs-CZ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remains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disable privacy mode settings</a:t>
                      </a:r>
                      <a:endParaRPr lang="cs-CZ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mode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is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data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wo. Location. </a:t>
                      </a:r>
                      <a:endParaRPr lang="de-DE" sz="800" noProof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12044"/>
                  </a:ext>
                </a:extLst>
              </a:tr>
              <a:tr h="337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 user enrolled and d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isable privacy mode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applied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allowed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disable privacy mode settings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off -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User‘s last Mode​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User‘s last Mode​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82949"/>
                  </a:ext>
                </a:extLst>
              </a:tr>
              <a:tr h="468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</a:t>
                      </a:r>
                      <a:r>
                        <a:rPr lang="en-US" sz="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privacy mode switched on and off again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on,  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off 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data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epend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disable privacy mode settings</a:t>
                      </a:r>
                      <a:endParaRPr lang="de-DE" sz="800"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epending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disable privacy mode settings - i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 d</a:t>
                      </a:r>
                      <a:r>
                        <a:rPr lang="en-US" sz="8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isable privacy mode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active, Sending data​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Mode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9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178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lkswagen_GIS_Master">
  <a:themeElements>
    <a:clrScheme name="Volkswagen_GIS_Colors">
      <a:dk1>
        <a:sysClr val="windowText" lastClr="000000"/>
      </a:dk1>
      <a:lt1>
        <a:sysClr val="window" lastClr="FFFFFF"/>
      </a:lt1>
      <a:dk2>
        <a:srgbClr val="666666"/>
      </a:dk2>
      <a:lt2>
        <a:srgbClr val="D6FF24"/>
      </a:lt2>
      <a:accent1>
        <a:srgbClr val="E6FF7C"/>
      </a:accent1>
      <a:accent2>
        <a:srgbClr val="D6FF24"/>
      </a:accent2>
      <a:accent3>
        <a:srgbClr val="687D10"/>
      </a:accent3>
      <a:accent4>
        <a:srgbClr val="CCCCCC"/>
      </a:accent4>
      <a:accent5>
        <a:srgbClr val="999999"/>
      </a:accent5>
      <a:accent6>
        <a:srgbClr val="333333"/>
      </a:accent6>
      <a:hlink>
        <a:srgbClr val="687D10"/>
      </a:hlink>
      <a:folHlink>
        <a:srgbClr val="687D10"/>
      </a:folHlink>
    </a:clrScheme>
    <a:fontScheme name="Volkswagen_GIS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08000" tIns="72000" rIns="108000" bIns="72000" rtlCol="0" anchor="t"/>
      <a:lstStyle>
        <a:defPPr algn="l">
          <a:defRPr sz="1600" dirty="0" err="1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8EC096227A5D47AEF93AAA6A649286" ma:contentTypeVersion="32" ma:contentTypeDescription="Ein neues Dokument erstellen." ma:contentTypeScope="" ma:versionID="629726399153130479de44a9450d8980">
  <xsd:schema xmlns:xsd="http://www.w3.org/2001/XMLSchema" xmlns:xs="http://www.w3.org/2001/XMLSchema" xmlns:p="http://schemas.microsoft.com/office/2006/metadata/properties" xmlns:ns1="http://schemas.microsoft.com/sharepoint/v3" xmlns:ns2="80fca4fe-36fe-4338-9225-0fe7f4ffd07a" xmlns:ns3="0747531d-72c0-48b5-a868-3c2ce0ae7816" xmlns:ns4="http://schemas.microsoft.com/sharepoint/v4" targetNamespace="http://schemas.microsoft.com/office/2006/metadata/properties" ma:root="true" ma:fieldsID="69e2f35eaec309ecead64bb505d72174" ns1:_="" ns2:_="" ns3:_="" ns4:_="">
    <xsd:import namespace="http://schemas.microsoft.com/sharepoint/v3"/>
    <xsd:import namespace="80fca4fe-36fe-4338-9225-0fe7f4ffd07a"/>
    <xsd:import namespace="0747531d-72c0-48b5-a868-3c2ce0ae781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hf3565c8cbdf4ba4861475f1c25134ac" minOccurs="0"/>
                <xsd:element ref="ns2:TaxCatchAll" minOccurs="0"/>
                <xsd:element ref="ns2:TaxCatchAllLabel" minOccurs="0"/>
                <xsd:element ref="ns2:i0f84bba906045b4af568ee102a52dcb" minOccurs="0"/>
                <xsd:element ref="ns2:RevIMDeletionDate" minOccurs="0"/>
                <xsd:element ref="ns2:RevIMEventDate" minOccurs="0"/>
                <xsd:element ref="ns2:RevIMComments" minOccurs="0"/>
                <xsd:element ref="ns2:RevIMDocumentOwner" minOccurs="0"/>
                <xsd:element ref="ns2:RevIMExtend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3:MediaServiceLocation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4" nillable="true" ma:displayName="Deklarierter Datensatz" ma:hidden="true" ma:internalName="_vti_ItemDeclaredRecord" ma:readOnly="true">
      <xsd:simpleType>
        <xsd:restriction base="dms:DateTime"/>
      </xsd:simpleType>
    </xsd:element>
    <xsd:element name="_vti_ItemHoldRecordStatus" ma:index="35" nillable="true" ma:displayName="Halte- und Datensatzstatus" ma:decimals="0" ma:description="" ma:hidden="true" ma:indexed="true" ma:internalName="_vti_ItemHoldRecordStatus" ma:readOnly="true">
      <xsd:simpleType>
        <xsd:restriction base="dms:Unknown"/>
      </xsd:simpleType>
    </xsd:element>
    <xsd:element name="_ip_UnifiedCompliancePolicyProperties" ma:index="38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39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ca4fe-36fe-4338-9225-0fe7f4ffd07a" elementFormDefault="qualified">
    <xsd:import namespace="http://schemas.microsoft.com/office/2006/documentManagement/types"/>
    <xsd:import namespace="http://schemas.microsoft.com/office/infopath/2007/PartnerControls"/>
    <xsd:element name="hf3565c8cbdf4ba4861475f1c25134ac" ma:index="8" nillable="true" ma:taxonomy="true" ma:internalName="hf3565c8cbdf4ba4861475f1c25134ac" ma:taxonomyFieldName="LegalHoldTag" ma:displayName="LegalHold" ma:fieldId="{1f3565c8-cbdf-4ba4-8614-75f1c25134ac}" ma:taxonomyMulti="true" ma:sspId="d35d9ec1-ff0e-4daf-94ff-594c76aa1822" ma:termSetId="1d36a6df-4193-45ed-b3bc-3ba9643c5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8e48295-10ac-44df-9d1f-57fe8d991aba}" ma:internalName="TaxCatchAll" ma:showField="CatchAllData" ma:web="80fca4fe-36fe-4338-9225-0fe7f4ffd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8e48295-10ac-44df-9d1f-57fe8d991aba}" ma:internalName="TaxCatchAllLabel" ma:readOnly="true" ma:showField="CatchAllDataLabel" ma:web="80fca4fe-36fe-4338-9225-0fe7f4ffd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13" nillable="true" ma:taxonomy="true" ma:internalName="i0f84bba906045b4af568ee102a52dcb" ma:taxonomyFieldName="RevIMBCS" ma:displayName="CSD Class" ma:readOnly="true" ma:default="9;#12.2 Strategieunterlagen|8fe2e8d5-4b9e-4ee4-b058-e5a719c7f021" ma:fieldId="{20f84bba-9060-45b4-af56-8ee102a52dcb}" ma:sspId="d35d9ec1-ff0e-4daf-94ff-594c76aa1822" ma:termSetId="83f400d6-6f53-40a3-8fd2-b80b61df54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MDeletionDate" ma:index="14" nillable="true" ma:displayName="Deletion Date" ma:description="Deletion Date" ma:format="DateOnly" ma:internalName="RevIMDeletionDate" ma:readOnly="true">
      <xsd:simpleType>
        <xsd:restriction base="dms:DateTime"/>
      </xsd:simpleType>
    </xsd:element>
    <xsd:element name="RevIMEventDate" ma:index="15" nillable="true" ma:displayName="Event Date" ma:description="Event Date" ma:format="DateOnly" ma:internalName="RevIMEventDate" ma:readOnly="true">
      <xsd:simpleType>
        <xsd:restriction base="dms:DateTime"/>
      </xsd:simpleType>
    </xsd:element>
    <xsd:element name="RevIMComments" ma:index="16" nillable="true" ma:displayName="Event Comment" ma:internalName="RevIMComments" ma:readOnly="true">
      <xsd:simpleType>
        <xsd:restriction base="dms:Note">
          <xsd:maxLength value="255"/>
        </xsd:restriction>
      </xsd:simpleType>
    </xsd:element>
    <xsd:element name="RevIMDocumentOwner" ma:index="17" nillable="true" ma:displayName="Document Owner" ma:list="UserInfo" ma:internalName="RevIM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MExtends" ma:index="18" nillable="true" ma:displayName="RevIMExtends" ma:hidden="true" ma:internalName="RevIMExtends" ma:readOnly="true">
      <xsd:simpleType>
        <xsd:restriction base="dms:Note"/>
      </xsd:simpleType>
    </xsd:element>
    <xsd:element name="SharedWithUsers" ma:index="2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7531d-72c0-48b5-a868-3c2ce0ae7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Bildmarkierungen" ma:readOnly="false" ma:fieldId="{5cf76f15-5ced-4ddc-b409-7134ff3c332f}" ma:taxonomyMulti="true" ma:sspId="d35d9ec1-ff0e-4daf-94ff-594c76aa1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_Flow_SignoffStatus" ma:index="37" nillable="true" ma:displayName="Sign-off status" ma:internalName="Sign_x002d_off_x0020_status">
      <xsd:simpleType>
        <xsd:restriction base="dms:Text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fca4fe-36fe-4338-9225-0fe7f4ffd07a">
      <Value>9</Value>
    </TaxCatchAll>
    <i0f84bba906045b4af568ee102a52dcb xmlns="80fca4fe-36fe-4338-9225-0fe7f4ffd0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12.2 Strategieunterlagen</TermName>
          <TermId xmlns="http://schemas.microsoft.com/office/infopath/2007/PartnerControls">8fe2e8d5-4b9e-4ee4-b058-e5a719c7f021</TermId>
        </TermInfo>
      </Terms>
    </i0f84bba906045b4af568ee102a52dcb>
    <RevIMDocumentOwner xmlns="80fca4fe-36fe-4338-9225-0fe7f4ffd07a">
      <UserInfo>
        <DisplayName/>
        <AccountId xsi:nil="true"/>
        <AccountType/>
      </UserInfo>
    </RevIMDocumentOwner>
    <_ip_UnifiedCompliancePolicyUIAction xmlns="http://schemas.microsoft.com/sharepoint/v3" xsi:nil="true"/>
    <_Flow_SignoffStatus xmlns="0747531d-72c0-48b5-a868-3c2ce0ae7816" xsi:nil="true"/>
    <IconOverlay xmlns="http://schemas.microsoft.com/sharepoint/v4" xsi:nil="true"/>
    <hf3565c8cbdf4ba4861475f1c25134ac xmlns="80fca4fe-36fe-4338-9225-0fe7f4ffd07a">
      <Terms xmlns="http://schemas.microsoft.com/office/infopath/2007/PartnerControls"/>
    </hf3565c8cbdf4ba4861475f1c25134ac>
    <_ip_UnifiedCompliancePolicyProperties xmlns="http://schemas.microsoft.com/sharepoint/v3" xsi:nil="true"/>
    <lcf76f155ced4ddcb4097134ff3c332f xmlns="0747531d-72c0-48b5-a868-3c2ce0ae7816">
      <Terms xmlns="http://schemas.microsoft.com/office/infopath/2007/PartnerControls"/>
    </lcf76f155ced4ddcb4097134ff3c332f>
    <RevIMComments xmlns="80fca4fe-36fe-4338-9225-0fe7f4ffd07a" xsi:nil="true"/>
    <RevIMDeletionDate xmlns="80fca4fe-36fe-4338-9225-0fe7f4ffd07a">2045-02-20T12:02:00+00:00</RevIMDeletionDate>
    <RevIMExtends xmlns="80fca4fe-36fe-4338-9225-0fe7f4ffd07a">{"Locked":null,"LockedBy":null,"UnLocked":null,"UnLockedBy":null,"Classified":"2025-02-20T14:03:10.184Z","KSUClass":"8fe2e8d5-4b9e-4ee4-b058-e5a719c7f021","Reclassified":null,"ReclassifiedBy":null,"EDReclassified":null,"EDReclassifiedBy":null,"EventCreated":null,"EventModified":null,"EventDeleted":null,"EventCreatedBy":null,"EventModifiedBy":null,"EventDeletedBy":null,"Moved":null,"MovedBy":null,"MovedFrom":null}</RevIMExtends>
    <RevIMEventDate xmlns="80fca4fe-36fe-4338-9225-0fe7f4ffd0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E5111-FB38-4E2D-B440-1805D29B3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fca4fe-36fe-4338-9225-0fe7f4ffd07a"/>
    <ds:schemaRef ds:uri="0747531d-72c0-48b5-a868-3c2ce0ae781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940416-CA1F-4D5E-945C-59854C451AA9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0747531d-72c0-48b5-a868-3c2ce0ae7816"/>
    <ds:schemaRef ds:uri="80fca4fe-36fe-4338-9225-0fe7f4ffd07a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535FD9-2C1D-4E26-82FE-9175C0B002B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6b84135-ab90-4b03-a415-784f8f15a7f1}" enabled="1" method="Privileged" siteId="{2882be50-2012-4d88-ac86-544124e120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Breitbild</PresentationFormat>
  <Paragraphs>139</Paragraphs>
  <Slides>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 Narrow</vt:lpstr>
      <vt:lpstr>Arial</vt:lpstr>
      <vt:lpstr>Calibri</vt:lpstr>
      <vt:lpstr>Wingdings</vt:lpstr>
      <vt:lpstr>Volkswagen_GIS_Master</vt:lpstr>
      <vt:lpstr>think-cell Folie</vt:lpstr>
      <vt:lpstr>Privacy Settings instruction (only MOD3) </vt:lpstr>
      <vt:lpstr>Status Privacy settings (Only MOD3)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Rebecca Fuchs</cp:lastModifiedBy>
  <cp:revision>2</cp:revision>
  <dcterms:created xsi:type="dcterms:W3CDTF">2025-02-20T12:02:02Z</dcterms:created>
  <dcterms:modified xsi:type="dcterms:W3CDTF">2025-05-14T07:25:13Z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vIMBCS">
    <vt:lpwstr>9;#12.2 Strategieunterlagen|8fe2e8d5-4b9e-4ee4-b058-e5a719c7f021</vt:lpwstr>
  </property>
  <property fmtid="{D5CDD505-2E9C-101B-9397-08002B2CF9AE}" pid="3" name="MediaServiceImageTags">
    <vt:lpwstr/>
  </property>
  <property fmtid="{D5CDD505-2E9C-101B-9397-08002B2CF9AE}" pid="4" name="ContentTypeId">
    <vt:lpwstr>0x010100088EC096227A5D47AEF93AAA6A649286</vt:lpwstr>
  </property>
  <property fmtid="{D5CDD505-2E9C-101B-9397-08002B2CF9AE}" pid="5" name="LegalHoldTag">
    <vt:lpwstr/>
  </property>
</Properties>
</file>